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  <p:sldMasterId id="2147483674" r:id="rId2"/>
  </p:sldMasterIdLst>
  <p:notesMasterIdLst>
    <p:notesMasterId r:id="rId24"/>
  </p:notesMasterIdLst>
  <p:sldIdLst>
    <p:sldId id="256" r:id="rId3"/>
    <p:sldId id="423" r:id="rId4"/>
    <p:sldId id="425" r:id="rId5"/>
    <p:sldId id="428" r:id="rId6"/>
    <p:sldId id="450" r:id="rId7"/>
    <p:sldId id="437" r:id="rId8"/>
    <p:sldId id="430" r:id="rId9"/>
    <p:sldId id="432" r:id="rId10"/>
    <p:sldId id="433" r:id="rId11"/>
    <p:sldId id="451" r:id="rId12"/>
    <p:sldId id="452" r:id="rId13"/>
    <p:sldId id="453" r:id="rId14"/>
    <p:sldId id="440" r:id="rId15"/>
    <p:sldId id="449" r:id="rId16"/>
    <p:sldId id="441" r:id="rId17"/>
    <p:sldId id="454" r:id="rId18"/>
    <p:sldId id="455" r:id="rId19"/>
    <p:sldId id="438" r:id="rId20"/>
    <p:sldId id="456" r:id="rId21"/>
    <p:sldId id="448" r:id="rId22"/>
    <p:sldId id="434" r:id="rId23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484"/>
    <a:srgbClr val="3333FF"/>
    <a:srgbClr val="9985FF"/>
    <a:srgbClr val="CFC5FF"/>
    <a:srgbClr val="FF188A"/>
    <a:srgbClr val="CEC3FF"/>
    <a:srgbClr val="3333CC"/>
    <a:srgbClr val="FF9933"/>
    <a:srgbClr val="3333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305" autoAdjust="0"/>
  </p:normalViewPr>
  <p:slideViewPr>
    <p:cSldViewPr snapToGrid="0">
      <p:cViewPr varScale="1">
        <p:scale>
          <a:sx n="94" d="100"/>
          <a:sy n="94" d="100"/>
        </p:scale>
        <p:origin x="37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70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ean%20Smith\Documents\conferences\US%20Japan\2024%20us%20japan\Copy%20of%20RELEASE%20-%20Dual%20E31%20Plots%20and%20Raw%20Data-BMT081524%20w%20R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'40_60 PZT  EXP24B3'!$O$31</c:f>
              <c:strCache>
                <c:ptCount val="1"/>
                <c:pt idx="0">
                  <c:v>40/60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'40_60 PZT  EXP24B3'!$R$34:$R$2050</c:f>
              <c:numCache>
                <c:formatCode>General</c:formatCode>
                <c:ptCount val="2017"/>
                <c:pt idx="0">
                  <c:v>8.020782470703125E-2</c:v>
                </c:pt>
                <c:pt idx="1">
                  <c:v>0.15881149291992189</c:v>
                </c:pt>
                <c:pt idx="2">
                  <c:v>0.218165283203125</c:v>
                </c:pt>
                <c:pt idx="3">
                  <c:v>0.30960220336914063</c:v>
                </c:pt>
                <c:pt idx="4">
                  <c:v>0.3866017150878906</c:v>
                </c:pt>
                <c:pt idx="5">
                  <c:v>0.46039291381835939</c:v>
                </c:pt>
                <c:pt idx="6">
                  <c:v>0.54701736450195315</c:v>
                </c:pt>
                <c:pt idx="7">
                  <c:v>0.62241271972656254</c:v>
                </c:pt>
                <c:pt idx="8">
                  <c:v>0.72026626586914066</c:v>
                </c:pt>
                <c:pt idx="9">
                  <c:v>0.79726577758789063</c:v>
                </c:pt>
                <c:pt idx="10">
                  <c:v>0.86303619384765629</c:v>
                </c:pt>
                <c:pt idx="11">
                  <c:v>0.95447311401367185</c:v>
                </c:pt>
                <c:pt idx="12">
                  <c:v>1.0218476867675781</c:v>
                </c:pt>
                <c:pt idx="13">
                  <c:v>1.1293261718750001</c:v>
                </c:pt>
                <c:pt idx="14">
                  <c:v>1.2079298400878906</c:v>
                </c:pt>
                <c:pt idx="15">
                  <c:v>1.2720960998535156</c:v>
                </c:pt>
                <c:pt idx="16">
                  <c:v>1.3539080810546875</c:v>
                </c:pt>
                <c:pt idx="17">
                  <c:v>1.3956161499023438</c:v>
                </c:pt>
                <c:pt idx="18">
                  <c:v>1.5127195739746093</c:v>
                </c:pt>
                <c:pt idx="19">
                  <c:v>1.5849066162109375</c:v>
                </c:pt>
                <c:pt idx="20">
                  <c:v>1.6619061279296874</c:v>
                </c:pt>
                <c:pt idx="21">
                  <c:v>1.7292807006835937</c:v>
                </c:pt>
                <c:pt idx="22">
                  <c:v>1.8223217773437499</c:v>
                </c:pt>
                <c:pt idx="23">
                  <c:v>1.8816755676269532</c:v>
                </c:pt>
                <c:pt idx="24">
                  <c:v>1.9859457397460938</c:v>
                </c:pt>
                <c:pt idx="25">
                  <c:v>2.0597369384765627</c:v>
                </c:pt>
                <c:pt idx="26">
                  <c:v>2.1351322937011719</c:v>
                </c:pt>
                <c:pt idx="27">
                  <c:v>2.202506866455078</c:v>
                </c:pt>
                <c:pt idx="28">
                  <c:v>2.2971520996093751</c:v>
                </c:pt>
                <c:pt idx="29">
                  <c:v>2.378964080810547</c:v>
                </c:pt>
                <c:pt idx="30">
                  <c:v>2.4655885314941406</c:v>
                </c:pt>
                <c:pt idx="31">
                  <c:v>2.5089007568359376</c:v>
                </c:pt>
                <c:pt idx="32">
                  <c:v>2.6019418334960935</c:v>
                </c:pt>
                <c:pt idx="33">
                  <c:v>2.6965870666503906</c:v>
                </c:pt>
                <c:pt idx="34">
                  <c:v>2.7703782653808595</c:v>
                </c:pt>
                <c:pt idx="35">
                  <c:v>2.8553985595703124</c:v>
                </c:pt>
                <c:pt idx="36">
                  <c:v>2.9404188537597657</c:v>
                </c:pt>
                <c:pt idx="37">
                  <c:v>3.0110017395019533</c:v>
                </c:pt>
                <c:pt idx="38">
                  <c:v>3.0703555297851564</c:v>
                </c:pt>
                <c:pt idx="39">
                  <c:v>3.165000762939453</c:v>
                </c:pt>
                <c:pt idx="40">
                  <c:v>3.2660626220703124</c:v>
                </c:pt>
                <c:pt idx="41">
                  <c:v>3.306166534423828</c:v>
                </c:pt>
                <c:pt idx="42">
                  <c:v>3.3847702026367186</c:v>
                </c:pt>
                <c:pt idx="43">
                  <c:v>3.493852844238281</c:v>
                </c:pt>
                <c:pt idx="44">
                  <c:v>3.572456512451172</c:v>
                </c:pt>
                <c:pt idx="45">
                  <c:v>3.6237895202636716</c:v>
                </c:pt>
                <c:pt idx="46">
                  <c:v>3.7441012573242185</c:v>
                </c:pt>
                <c:pt idx="47">
                  <c:v>3.8130799865722658</c:v>
                </c:pt>
                <c:pt idx="48">
                  <c:v>3.8820587158203126</c:v>
                </c:pt>
                <c:pt idx="49">
                  <c:v>3.9622665405273438</c:v>
                </c:pt>
                <c:pt idx="50">
                  <c:v>4.0472868347167967</c:v>
                </c:pt>
                <c:pt idx="51">
                  <c:v>4.1258905029296873</c:v>
                </c:pt>
                <c:pt idx="52">
                  <c:v>4.2221398925781246</c:v>
                </c:pt>
                <c:pt idx="53">
                  <c:v>4.2863061523437498</c:v>
                </c:pt>
                <c:pt idx="54">
                  <c:v>4.3617015075683589</c:v>
                </c:pt>
                <c:pt idx="55">
                  <c:v>4.4098262023925781</c:v>
                </c:pt>
                <c:pt idx="56">
                  <c:v>4.5237213134765621</c:v>
                </c:pt>
                <c:pt idx="57">
                  <c:v>4.5878875732421873</c:v>
                </c:pt>
                <c:pt idx="58">
                  <c:v>4.6729078674316407</c:v>
                </c:pt>
                <c:pt idx="59">
                  <c:v>4.757928161621094</c:v>
                </c:pt>
                <c:pt idx="60">
                  <c:v>4.8429484558105464</c:v>
                </c:pt>
                <c:pt idx="61">
                  <c:v>4.9151354980468751</c:v>
                </c:pt>
                <c:pt idx="62">
                  <c:v>4.992135009765625</c:v>
                </c:pt>
                <c:pt idx="63">
                  <c:v>5.0803636169433597</c:v>
                </c:pt>
                <c:pt idx="64">
                  <c:v>5.1477381896972654</c:v>
                </c:pt>
                <c:pt idx="65">
                  <c:v>5.2423834228515629</c:v>
                </c:pt>
                <c:pt idx="66">
                  <c:v>5.3161746215820314</c:v>
                </c:pt>
                <c:pt idx="67">
                  <c:v>5.3947782897949219</c:v>
                </c:pt>
                <c:pt idx="68">
                  <c:v>5.4701736450195311</c:v>
                </c:pt>
                <c:pt idx="69">
                  <c:v>5.5471731567382809</c:v>
                </c:pt>
                <c:pt idx="70">
                  <c:v>5.6193601989746096</c:v>
                </c:pt>
                <c:pt idx="71">
                  <c:v>5.7011721801757815</c:v>
                </c:pt>
                <c:pt idx="72">
                  <c:v>5.8102548217773435</c:v>
                </c:pt>
                <c:pt idx="73">
                  <c:v>5.8631919860839847</c:v>
                </c:pt>
                <c:pt idx="74">
                  <c:v>5.943399810791016</c:v>
                </c:pt>
                <c:pt idx="75">
                  <c:v>6.0220034790039065</c:v>
                </c:pt>
                <c:pt idx="76">
                  <c:v>6.095794677734375</c:v>
                </c:pt>
                <c:pt idx="77">
                  <c:v>6.1743983459472656</c:v>
                </c:pt>
                <c:pt idx="78">
                  <c:v>6.2722518920898436</c:v>
                </c:pt>
                <c:pt idx="79">
                  <c:v>6.3524597167968748</c:v>
                </c:pt>
                <c:pt idx="80">
                  <c:v>6.4198342895507814</c:v>
                </c:pt>
                <c:pt idx="81">
                  <c:v>6.514479522705078</c:v>
                </c:pt>
                <c:pt idx="82">
                  <c:v>6.5898748779296872</c:v>
                </c:pt>
                <c:pt idx="83">
                  <c:v>6.6845201110839847</c:v>
                </c:pt>
                <c:pt idx="84">
                  <c:v>6.7358531188964843</c:v>
                </c:pt>
                <c:pt idx="85">
                  <c:v>6.8192692565917969</c:v>
                </c:pt>
                <c:pt idx="86">
                  <c:v>6.9074978637695308</c:v>
                </c:pt>
                <c:pt idx="87">
                  <c:v>6.960435028076172</c:v>
                </c:pt>
                <c:pt idx="88">
                  <c:v>7.0518719482421872</c:v>
                </c:pt>
                <c:pt idx="89">
                  <c:v>7.1593504333496094</c:v>
                </c:pt>
                <c:pt idx="90">
                  <c:v>7.2122875976562497</c:v>
                </c:pt>
                <c:pt idx="91">
                  <c:v>7.308536987304687</c:v>
                </c:pt>
                <c:pt idx="92">
                  <c:v>7.3710990905761715</c:v>
                </c:pt>
                <c:pt idx="93">
                  <c:v>7.4577235412597656</c:v>
                </c:pt>
                <c:pt idx="94">
                  <c:v>7.5090565490722652</c:v>
                </c:pt>
                <c:pt idx="95">
                  <c:v>7.6309724426269527</c:v>
                </c:pt>
                <c:pt idx="96">
                  <c:v>7.6903262329101558</c:v>
                </c:pt>
                <c:pt idx="97">
                  <c:v>7.7753465270996092</c:v>
                </c:pt>
                <c:pt idx="98">
                  <c:v>7.8603668212890625</c:v>
                </c:pt>
                <c:pt idx="99">
                  <c:v>7.9325538635253903</c:v>
                </c:pt>
                <c:pt idx="100">
                  <c:v>8.0063450622558587</c:v>
                </c:pt>
                <c:pt idx="101">
                  <c:v>8.0849487304687493</c:v>
                </c:pt>
                <c:pt idx="102">
                  <c:v>8.1619482421874991</c:v>
                </c:pt>
                <c:pt idx="103">
                  <c:v>8.2421560668945304</c:v>
                </c:pt>
                <c:pt idx="104">
                  <c:v>8.3159472656250006</c:v>
                </c:pt>
                <c:pt idx="105">
                  <c:v>8.4041758728027336</c:v>
                </c:pt>
                <c:pt idx="106">
                  <c:v>8.5084460449218753</c:v>
                </c:pt>
                <c:pt idx="107">
                  <c:v>8.5613832092285147</c:v>
                </c:pt>
                <c:pt idx="108">
                  <c:v>8.6367785644531256</c:v>
                </c:pt>
                <c:pt idx="109">
                  <c:v>8.7266113281249993</c:v>
                </c:pt>
                <c:pt idx="110">
                  <c:v>8.8084233093261712</c:v>
                </c:pt>
                <c:pt idx="111">
                  <c:v>8.896651916503906</c:v>
                </c:pt>
                <c:pt idx="112">
                  <c:v>8.9768597412109372</c:v>
                </c:pt>
                <c:pt idx="113">
                  <c:v>9.0458384704589836</c:v>
                </c:pt>
                <c:pt idx="114">
                  <c:v>9.1148171997070317</c:v>
                </c:pt>
                <c:pt idx="115">
                  <c:v>9.2030458068847647</c:v>
                </c:pt>
                <c:pt idx="116">
                  <c:v>9.283253631591796</c:v>
                </c:pt>
                <c:pt idx="117">
                  <c:v>9.3602531433105476</c:v>
                </c:pt>
                <c:pt idx="118">
                  <c:v>9.4516900634765619</c:v>
                </c:pt>
                <c:pt idx="119">
                  <c:v>9.5222729492187508</c:v>
                </c:pt>
                <c:pt idx="120">
                  <c:v>9.5864392089843751</c:v>
                </c:pt>
                <c:pt idx="121">
                  <c:v>9.6730636596679691</c:v>
                </c:pt>
                <c:pt idx="122">
                  <c:v>9.7436465454101562</c:v>
                </c:pt>
                <c:pt idx="123">
                  <c:v>9.8158335876464839</c:v>
                </c:pt>
                <c:pt idx="124">
                  <c:v>9.9281245422363273</c:v>
                </c:pt>
                <c:pt idx="125">
                  <c:v>10.005124053955077</c:v>
                </c:pt>
                <c:pt idx="126">
                  <c:v>10.082123565673829</c:v>
                </c:pt>
                <c:pt idx="127">
                  <c:v>10.146289825439453</c:v>
                </c:pt>
                <c:pt idx="128">
                  <c:v>10.248955841064452</c:v>
                </c:pt>
                <c:pt idx="129">
                  <c:v>10.31633041381836</c:v>
                </c:pt>
                <c:pt idx="130">
                  <c:v>10.404559020996095</c:v>
                </c:pt>
                <c:pt idx="131">
                  <c:v>10.451079559326171</c:v>
                </c:pt>
                <c:pt idx="132">
                  <c:v>10.550537261962891</c:v>
                </c:pt>
                <c:pt idx="133">
                  <c:v>10.6259326171875</c:v>
                </c:pt>
                <c:pt idx="134">
                  <c:v>10.717369537353516</c:v>
                </c:pt>
                <c:pt idx="135">
                  <c:v>10.783139953613281</c:v>
                </c:pt>
                <c:pt idx="136">
                  <c:v>10.860139465332031</c:v>
                </c:pt>
                <c:pt idx="137">
                  <c:v>10.946763916015625</c:v>
                </c:pt>
                <c:pt idx="138">
                  <c:v>11.028575897216797</c:v>
                </c:pt>
                <c:pt idx="139">
                  <c:v>11.102367095947265</c:v>
                </c:pt>
                <c:pt idx="140">
                  <c:v>11.179366607666015</c:v>
                </c:pt>
                <c:pt idx="141">
                  <c:v>11.256366119384765</c:v>
                </c:pt>
                <c:pt idx="142">
                  <c:v>11.363844604492188</c:v>
                </c:pt>
                <c:pt idx="143">
                  <c:v>11.419990081787109</c:v>
                </c:pt>
                <c:pt idx="144">
                  <c:v>11.490572967529296</c:v>
                </c:pt>
                <c:pt idx="145">
                  <c:v>11.585218200683594</c:v>
                </c:pt>
                <c:pt idx="146">
                  <c:v>11.649384460449218</c:v>
                </c:pt>
                <c:pt idx="147">
                  <c:v>11.73280059814453</c:v>
                </c:pt>
                <c:pt idx="148">
                  <c:v>11.837070770263672</c:v>
                </c:pt>
                <c:pt idx="149">
                  <c:v>11.888403778076171</c:v>
                </c:pt>
                <c:pt idx="150">
                  <c:v>11.991069793701172</c:v>
                </c:pt>
                <c:pt idx="151">
                  <c:v>12.066465148925781</c:v>
                </c:pt>
                <c:pt idx="152">
                  <c:v>12.137048034667968</c:v>
                </c:pt>
                <c:pt idx="153">
                  <c:v>12.21886001586914</c:v>
                </c:pt>
                <c:pt idx="154">
                  <c:v>12.284630432128907</c:v>
                </c:pt>
                <c:pt idx="155">
                  <c:v>12.363234100341797</c:v>
                </c:pt>
                <c:pt idx="156">
                  <c:v>12.456275177001952</c:v>
                </c:pt>
                <c:pt idx="157">
                  <c:v>12.541295471191406</c:v>
                </c:pt>
                <c:pt idx="158">
                  <c:v>12.627919921875</c:v>
                </c:pt>
                <c:pt idx="159">
                  <c:v>12.687273712158204</c:v>
                </c:pt>
                <c:pt idx="160">
                  <c:v>12.7819189453125</c:v>
                </c:pt>
                <c:pt idx="161">
                  <c:v>12.849293518066407</c:v>
                </c:pt>
                <c:pt idx="162">
                  <c:v>12.940730438232421</c:v>
                </c:pt>
                <c:pt idx="163">
                  <c:v>13.027354888916015</c:v>
                </c:pt>
                <c:pt idx="164">
                  <c:v>13.109166870117187</c:v>
                </c:pt>
                <c:pt idx="165">
                  <c:v>13.16531234741211</c:v>
                </c:pt>
                <c:pt idx="166">
                  <c:v>13.251936798095702</c:v>
                </c:pt>
                <c:pt idx="167">
                  <c:v>13.325727996826172</c:v>
                </c:pt>
                <c:pt idx="168">
                  <c:v>13.431602325439453</c:v>
                </c:pt>
                <c:pt idx="169">
                  <c:v>13.47491455078125</c:v>
                </c:pt>
                <c:pt idx="170">
                  <c:v>13.556726531982422</c:v>
                </c:pt>
                <c:pt idx="171">
                  <c:v>13.635330200195313</c:v>
                </c:pt>
                <c:pt idx="172">
                  <c:v>13.739600372314452</c:v>
                </c:pt>
                <c:pt idx="173">
                  <c:v>13.78451675415039</c:v>
                </c:pt>
                <c:pt idx="174">
                  <c:v>13.887182769775391</c:v>
                </c:pt>
                <c:pt idx="175">
                  <c:v>13.993057098388672</c:v>
                </c:pt>
                <c:pt idx="176">
                  <c:v>14.03957763671875</c:v>
                </c:pt>
                <c:pt idx="177">
                  <c:v>14.121389617919922</c:v>
                </c:pt>
                <c:pt idx="178">
                  <c:v>14.212826538085938</c:v>
                </c:pt>
                <c:pt idx="179">
                  <c:v>14.310680084228515</c:v>
                </c:pt>
                <c:pt idx="180">
                  <c:v>14.370033874511719</c:v>
                </c:pt>
                <c:pt idx="181">
                  <c:v>14.442220916748047</c:v>
                </c:pt>
                <c:pt idx="182">
                  <c:v>14.52563705444336</c:v>
                </c:pt>
                <c:pt idx="183">
                  <c:v>14.605844879150391</c:v>
                </c:pt>
                <c:pt idx="184">
                  <c:v>14.665198669433593</c:v>
                </c:pt>
                <c:pt idx="185">
                  <c:v>14.775885467529296</c:v>
                </c:pt>
                <c:pt idx="186">
                  <c:v>14.852884979248048</c:v>
                </c:pt>
                <c:pt idx="187">
                  <c:v>14.910634613037109</c:v>
                </c:pt>
                <c:pt idx="188">
                  <c:v>15.003675689697266</c:v>
                </c:pt>
                <c:pt idx="189">
                  <c:v>15.085487670898438</c:v>
                </c:pt>
                <c:pt idx="190">
                  <c:v>15.152862243652343</c:v>
                </c:pt>
                <c:pt idx="191">
                  <c:v>15.220236816406249</c:v>
                </c:pt>
                <c:pt idx="192">
                  <c:v>15.334131927490235</c:v>
                </c:pt>
                <c:pt idx="193">
                  <c:v>15.403110656738281</c:v>
                </c:pt>
                <c:pt idx="194">
                  <c:v>15.505776672363281</c:v>
                </c:pt>
                <c:pt idx="195">
                  <c:v>15.558713836669922</c:v>
                </c:pt>
                <c:pt idx="196">
                  <c:v>15.642129974365234</c:v>
                </c:pt>
                <c:pt idx="197">
                  <c:v>15.720733642578125</c:v>
                </c:pt>
                <c:pt idx="198">
                  <c:v>15.804149780273438</c:v>
                </c:pt>
                <c:pt idx="199">
                  <c:v>15.879545135498047</c:v>
                </c:pt>
                <c:pt idx="200">
                  <c:v>15.946919708251952</c:v>
                </c:pt>
                <c:pt idx="201">
                  <c:v>16.022315063476562</c:v>
                </c:pt>
                <c:pt idx="202">
                  <c:v>16.112147827148437</c:v>
                </c:pt>
                <c:pt idx="203">
                  <c:v>16.184334869384767</c:v>
                </c:pt>
                <c:pt idx="204">
                  <c:v>16.269355163574218</c:v>
                </c:pt>
                <c:pt idx="205">
                  <c:v>16.344750518798829</c:v>
                </c:pt>
                <c:pt idx="206">
                  <c:v>16.421750030517579</c:v>
                </c:pt>
                <c:pt idx="207">
                  <c:v>16.509978637695312</c:v>
                </c:pt>
                <c:pt idx="208">
                  <c:v>16.577353210449218</c:v>
                </c:pt>
                <c:pt idx="209">
                  <c:v>16.66076934814453</c:v>
                </c:pt>
                <c:pt idx="210">
                  <c:v>16.740977172851562</c:v>
                </c:pt>
                <c:pt idx="211">
                  <c:v>16.811560058593749</c:v>
                </c:pt>
                <c:pt idx="212">
                  <c:v>16.911017761230468</c:v>
                </c:pt>
                <c:pt idx="213">
                  <c:v>16.983204803466798</c:v>
                </c:pt>
                <c:pt idx="214">
                  <c:v>17.071433410644531</c:v>
                </c:pt>
                <c:pt idx="215">
                  <c:v>17.124370574951172</c:v>
                </c:pt>
                <c:pt idx="216">
                  <c:v>17.207786712646485</c:v>
                </c:pt>
                <c:pt idx="217">
                  <c:v>17.30243194580078</c:v>
                </c:pt>
                <c:pt idx="218">
                  <c:v>17.358577423095703</c:v>
                </c:pt>
                <c:pt idx="219">
                  <c:v>17.477285003662111</c:v>
                </c:pt>
                <c:pt idx="220">
                  <c:v>17.538242950439454</c:v>
                </c:pt>
                <c:pt idx="221">
                  <c:v>17.616846618652342</c:v>
                </c:pt>
                <c:pt idx="222">
                  <c:v>17.709887695312499</c:v>
                </c:pt>
                <c:pt idx="223">
                  <c:v>17.777262268066405</c:v>
                </c:pt>
                <c:pt idx="224">
                  <c:v>17.859074249267579</c:v>
                </c:pt>
                <c:pt idx="225">
                  <c:v>17.93928207397461</c:v>
                </c:pt>
                <c:pt idx="226">
                  <c:v>18.014677429199217</c:v>
                </c:pt>
                <c:pt idx="227">
                  <c:v>18.101301879882811</c:v>
                </c:pt>
                <c:pt idx="228">
                  <c:v>18.184718017578124</c:v>
                </c:pt>
                <c:pt idx="229">
                  <c:v>18.264925842285155</c:v>
                </c:pt>
                <c:pt idx="230">
                  <c:v>18.325883789062498</c:v>
                </c:pt>
                <c:pt idx="231">
                  <c:v>18.423737335205079</c:v>
                </c:pt>
                <c:pt idx="232">
                  <c:v>18.499132690429686</c:v>
                </c:pt>
                <c:pt idx="233">
                  <c:v>18.576132202148436</c:v>
                </c:pt>
                <c:pt idx="234">
                  <c:v>18.659548339843749</c:v>
                </c:pt>
                <c:pt idx="235">
                  <c:v>18.731735382080078</c:v>
                </c:pt>
                <c:pt idx="236">
                  <c:v>18.821568145751954</c:v>
                </c:pt>
                <c:pt idx="237">
                  <c:v>18.884130249023439</c:v>
                </c:pt>
                <c:pt idx="238">
                  <c:v>18.967546386718748</c:v>
                </c:pt>
                <c:pt idx="239">
                  <c:v>19.057379150390624</c:v>
                </c:pt>
                <c:pt idx="240">
                  <c:v>19.126357879638672</c:v>
                </c:pt>
                <c:pt idx="241">
                  <c:v>19.211378173828123</c:v>
                </c:pt>
                <c:pt idx="242">
                  <c:v>19.29960678100586</c:v>
                </c:pt>
                <c:pt idx="243">
                  <c:v>19.358960571289064</c:v>
                </c:pt>
                <c:pt idx="244">
                  <c:v>19.45841827392578</c:v>
                </c:pt>
                <c:pt idx="245">
                  <c:v>19.516167907714845</c:v>
                </c:pt>
                <c:pt idx="246">
                  <c:v>19.620438079833985</c:v>
                </c:pt>
                <c:pt idx="247">
                  <c:v>19.666958618164063</c:v>
                </c:pt>
                <c:pt idx="248">
                  <c:v>19.747166442871094</c:v>
                </c:pt>
                <c:pt idx="249">
                  <c:v>19.851436614990234</c:v>
                </c:pt>
                <c:pt idx="250">
                  <c:v>19.907582092285157</c:v>
                </c:pt>
                <c:pt idx="251">
                  <c:v>19.987789916992188</c:v>
                </c:pt>
                <c:pt idx="252">
                  <c:v>20.090455932617186</c:v>
                </c:pt>
                <c:pt idx="253">
                  <c:v>20.000623168945314</c:v>
                </c:pt>
                <c:pt idx="254">
                  <c:v>19.934852752685547</c:v>
                </c:pt>
                <c:pt idx="255">
                  <c:v>19.838603363037109</c:v>
                </c:pt>
                <c:pt idx="256">
                  <c:v>19.753583068847657</c:v>
                </c:pt>
                <c:pt idx="257">
                  <c:v>19.686208496093752</c:v>
                </c:pt>
                <c:pt idx="258">
                  <c:v>19.601188201904296</c:v>
                </c:pt>
                <c:pt idx="259">
                  <c:v>19.514563751220702</c:v>
                </c:pt>
                <c:pt idx="260">
                  <c:v>19.435960083007814</c:v>
                </c:pt>
                <c:pt idx="261">
                  <c:v>19.360564727783203</c:v>
                </c:pt>
                <c:pt idx="262">
                  <c:v>19.281961059570314</c:v>
                </c:pt>
                <c:pt idx="263">
                  <c:v>19.19533660888672</c:v>
                </c:pt>
                <c:pt idx="264">
                  <c:v>19.158441009521486</c:v>
                </c:pt>
                <c:pt idx="265">
                  <c:v>19.063795776367186</c:v>
                </c:pt>
                <c:pt idx="266">
                  <c:v>18.96433807373047</c:v>
                </c:pt>
                <c:pt idx="267">
                  <c:v>18.868088684082032</c:v>
                </c:pt>
                <c:pt idx="268">
                  <c:v>18.842422180175781</c:v>
                </c:pt>
                <c:pt idx="269">
                  <c:v>18.717297973632814</c:v>
                </c:pt>
                <c:pt idx="270">
                  <c:v>18.667569122314454</c:v>
                </c:pt>
                <c:pt idx="271">
                  <c:v>18.572923889160155</c:v>
                </c:pt>
                <c:pt idx="272">
                  <c:v>18.486299438476561</c:v>
                </c:pt>
                <c:pt idx="273">
                  <c:v>18.415716552734374</c:v>
                </c:pt>
                <c:pt idx="274">
                  <c:v>18.335508728027342</c:v>
                </c:pt>
                <c:pt idx="275">
                  <c:v>18.263321685791016</c:v>
                </c:pt>
                <c:pt idx="276">
                  <c:v>18.17028060913086</c:v>
                </c:pt>
                <c:pt idx="277">
                  <c:v>18.114135131835937</c:v>
                </c:pt>
                <c:pt idx="278">
                  <c:v>18.037135620117187</c:v>
                </c:pt>
                <c:pt idx="279">
                  <c:v>17.94409454345703</c:v>
                </c:pt>
                <c:pt idx="280">
                  <c:v>17.854261779785155</c:v>
                </c:pt>
                <c:pt idx="281">
                  <c:v>17.772449798583985</c:v>
                </c:pt>
                <c:pt idx="282">
                  <c:v>17.697054443359374</c:v>
                </c:pt>
                <c:pt idx="283">
                  <c:v>17.628075714111329</c:v>
                </c:pt>
                <c:pt idx="284">
                  <c:v>17.541451263427735</c:v>
                </c:pt>
                <c:pt idx="285">
                  <c:v>17.45643096923828</c:v>
                </c:pt>
                <c:pt idx="286">
                  <c:v>17.373014831542967</c:v>
                </c:pt>
                <c:pt idx="287">
                  <c:v>17.271952972412109</c:v>
                </c:pt>
                <c:pt idx="288">
                  <c:v>17.239869842529298</c:v>
                </c:pt>
                <c:pt idx="289">
                  <c:v>17.145224609374999</c:v>
                </c:pt>
                <c:pt idx="290">
                  <c:v>17.047371063232422</c:v>
                </c:pt>
                <c:pt idx="291">
                  <c:v>16.984808959960937</c:v>
                </c:pt>
                <c:pt idx="292">
                  <c:v>16.91422607421875</c:v>
                </c:pt>
                <c:pt idx="293">
                  <c:v>16.808351745605467</c:v>
                </c:pt>
                <c:pt idx="294">
                  <c:v>16.76022705078125</c:v>
                </c:pt>
                <c:pt idx="295">
                  <c:v>16.675206756591798</c:v>
                </c:pt>
                <c:pt idx="296">
                  <c:v>16.598207244873048</c:v>
                </c:pt>
                <c:pt idx="297">
                  <c:v>16.47949966430664</c:v>
                </c:pt>
                <c:pt idx="298">
                  <c:v>16.436187438964843</c:v>
                </c:pt>
                <c:pt idx="299">
                  <c:v>16.381646118164063</c:v>
                </c:pt>
                <c:pt idx="300">
                  <c:v>16.278980102539062</c:v>
                </c:pt>
                <c:pt idx="301">
                  <c:v>16.20037643432617</c:v>
                </c:pt>
                <c:pt idx="302">
                  <c:v>16.133001861572264</c:v>
                </c:pt>
                <c:pt idx="303">
                  <c:v>16.01910675048828</c:v>
                </c:pt>
                <c:pt idx="304">
                  <c:v>15.970982055664063</c:v>
                </c:pt>
                <c:pt idx="305">
                  <c:v>15.877940979003906</c:v>
                </c:pt>
                <c:pt idx="306">
                  <c:v>15.783295745849609</c:v>
                </c:pt>
                <c:pt idx="307">
                  <c:v>15.725546112060547</c:v>
                </c:pt>
                <c:pt idx="308">
                  <c:v>15.640525817871094</c:v>
                </c:pt>
                <c:pt idx="309">
                  <c:v>15.5539013671875</c:v>
                </c:pt>
                <c:pt idx="310">
                  <c:v>15.473693542480468</c:v>
                </c:pt>
                <c:pt idx="311">
                  <c:v>15.379048309326171</c:v>
                </c:pt>
                <c:pt idx="312">
                  <c:v>15.308465423583984</c:v>
                </c:pt>
                <c:pt idx="313">
                  <c:v>15.24429916381836</c:v>
                </c:pt>
                <c:pt idx="314">
                  <c:v>15.146445617675781</c:v>
                </c:pt>
                <c:pt idx="315">
                  <c:v>15.064633636474609</c:v>
                </c:pt>
                <c:pt idx="316">
                  <c:v>14.979613342285155</c:v>
                </c:pt>
                <c:pt idx="317">
                  <c:v>14.947530212402343</c:v>
                </c:pt>
                <c:pt idx="318">
                  <c:v>14.830426788330078</c:v>
                </c:pt>
                <c:pt idx="319">
                  <c:v>14.747010650634765</c:v>
                </c:pt>
                <c:pt idx="320">
                  <c:v>14.686052703857422</c:v>
                </c:pt>
                <c:pt idx="321">
                  <c:v>14.591407470703125</c:v>
                </c:pt>
                <c:pt idx="322">
                  <c:v>14.532053680419923</c:v>
                </c:pt>
                <c:pt idx="323">
                  <c:v>14.445429229736328</c:v>
                </c:pt>
                <c:pt idx="324">
                  <c:v>14.365221405029297</c:v>
                </c:pt>
                <c:pt idx="325">
                  <c:v>14.293034362792969</c:v>
                </c:pt>
                <c:pt idx="326">
                  <c:v>14.196784973144531</c:v>
                </c:pt>
                <c:pt idx="327">
                  <c:v>14.122993774414063</c:v>
                </c:pt>
                <c:pt idx="328">
                  <c:v>14.070056610107422</c:v>
                </c:pt>
                <c:pt idx="329">
                  <c:v>13.968994750976563</c:v>
                </c:pt>
                <c:pt idx="330">
                  <c:v>13.882370300292969</c:v>
                </c:pt>
                <c:pt idx="331">
                  <c:v>13.818204040527343</c:v>
                </c:pt>
                <c:pt idx="332">
                  <c:v>13.721954650878907</c:v>
                </c:pt>
                <c:pt idx="333">
                  <c:v>13.640142669677735</c:v>
                </c:pt>
                <c:pt idx="334">
                  <c:v>13.566351470947266</c:v>
                </c:pt>
                <c:pt idx="335">
                  <c:v>13.490956115722657</c:v>
                </c:pt>
                <c:pt idx="336">
                  <c:v>13.433206481933594</c:v>
                </c:pt>
                <c:pt idx="337">
                  <c:v>13.328936309814454</c:v>
                </c:pt>
                <c:pt idx="338">
                  <c:v>13.247124328613282</c:v>
                </c:pt>
                <c:pt idx="339">
                  <c:v>13.166916503906251</c:v>
                </c:pt>
                <c:pt idx="340">
                  <c:v>13.101146087646484</c:v>
                </c:pt>
                <c:pt idx="341">
                  <c:v>13.032167358398437</c:v>
                </c:pt>
                <c:pt idx="342">
                  <c:v>12.939126281738281</c:v>
                </c:pt>
                <c:pt idx="343">
                  <c:v>12.847689361572266</c:v>
                </c:pt>
                <c:pt idx="344">
                  <c:v>12.786731414794922</c:v>
                </c:pt>
                <c:pt idx="345">
                  <c:v>12.724169311523438</c:v>
                </c:pt>
                <c:pt idx="346">
                  <c:v>12.608670043945313</c:v>
                </c:pt>
                <c:pt idx="347">
                  <c:v>12.539691314697265</c:v>
                </c:pt>
                <c:pt idx="348">
                  <c:v>12.457879333496093</c:v>
                </c:pt>
                <c:pt idx="349">
                  <c:v>12.380879821777343</c:v>
                </c:pt>
                <c:pt idx="350">
                  <c:v>12.315109405517578</c:v>
                </c:pt>
                <c:pt idx="351">
                  <c:v>12.233297424316406</c:v>
                </c:pt>
                <c:pt idx="352">
                  <c:v>12.132235565185546</c:v>
                </c:pt>
                <c:pt idx="353">
                  <c:v>12.058444366455078</c:v>
                </c:pt>
                <c:pt idx="354">
                  <c:v>11.989465637207031</c:v>
                </c:pt>
                <c:pt idx="355">
                  <c:v>11.893216247558593</c:v>
                </c:pt>
                <c:pt idx="356">
                  <c:v>11.80980010986328</c:v>
                </c:pt>
                <c:pt idx="357">
                  <c:v>11.748842163085937</c:v>
                </c:pt>
                <c:pt idx="358">
                  <c:v>11.681467590332032</c:v>
                </c:pt>
                <c:pt idx="359">
                  <c:v>11.583614044189453</c:v>
                </c:pt>
                <c:pt idx="360">
                  <c:v>11.487364654541015</c:v>
                </c:pt>
                <c:pt idx="361">
                  <c:v>11.407156829833983</c:v>
                </c:pt>
                <c:pt idx="362">
                  <c:v>11.330157318115234</c:v>
                </c:pt>
                <c:pt idx="363">
                  <c:v>11.259574432373046</c:v>
                </c:pt>
                <c:pt idx="364">
                  <c:v>11.197012329101563</c:v>
                </c:pt>
                <c:pt idx="365">
                  <c:v>11.102367095947265</c:v>
                </c:pt>
                <c:pt idx="366">
                  <c:v>11.018950958251953</c:v>
                </c:pt>
                <c:pt idx="367">
                  <c:v>10.974034576416015</c:v>
                </c:pt>
                <c:pt idx="368">
                  <c:v>10.871368560791016</c:v>
                </c:pt>
                <c:pt idx="369">
                  <c:v>10.802389831542969</c:v>
                </c:pt>
                <c:pt idx="370">
                  <c:v>10.696515502929687</c:v>
                </c:pt>
                <c:pt idx="371">
                  <c:v>10.629140930175781</c:v>
                </c:pt>
                <c:pt idx="372">
                  <c:v>10.574599609374999</c:v>
                </c:pt>
                <c:pt idx="373">
                  <c:v>10.484766845703126</c:v>
                </c:pt>
                <c:pt idx="374">
                  <c:v>10.407767333984374</c:v>
                </c:pt>
                <c:pt idx="375">
                  <c:v>10.303497161865234</c:v>
                </c:pt>
                <c:pt idx="376">
                  <c:v>10.23933090209961</c:v>
                </c:pt>
                <c:pt idx="377">
                  <c:v>10.175164642333984</c:v>
                </c:pt>
                <c:pt idx="378">
                  <c:v>10.08372772216797</c:v>
                </c:pt>
                <c:pt idx="379">
                  <c:v>9.9954991149902348</c:v>
                </c:pt>
                <c:pt idx="380">
                  <c:v>9.9136871337890629</c:v>
                </c:pt>
                <c:pt idx="381">
                  <c:v>9.8495208740234368</c:v>
                </c:pt>
                <c:pt idx="382">
                  <c:v>9.7564797973632817</c:v>
                </c:pt>
                <c:pt idx="383">
                  <c:v>9.6714595031738284</c:v>
                </c:pt>
                <c:pt idx="384">
                  <c:v>9.5960641479492192</c:v>
                </c:pt>
                <c:pt idx="385">
                  <c:v>9.5238771057128897</c:v>
                </c:pt>
                <c:pt idx="386">
                  <c:v>9.4404609680175788</c:v>
                </c:pt>
                <c:pt idx="387">
                  <c:v>9.347419891357422</c:v>
                </c:pt>
                <c:pt idx="388">
                  <c:v>9.288066101074218</c:v>
                </c:pt>
                <c:pt idx="389">
                  <c:v>9.2078582763671868</c:v>
                </c:pt>
                <c:pt idx="390">
                  <c:v>9.1212338256835945</c:v>
                </c:pt>
                <c:pt idx="391">
                  <c:v>9.0522550964355464</c:v>
                </c:pt>
                <c:pt idx="392">
                  <c:v>8.9656306457519523</c:v>
                </c:pt>
                <c:pt idx="393">
                  <c:v>8.8870269775390618</c:v>
                </c:pt>
                <c:pt idx="394">
                  <c:v>8.8196524047851561</c:v>
                </c:pt>
                <c:pt idx="395">
                  <c:v>8.7378404235839842</c:v>
                </c:pt>
                <c:pt idx="396">
                  <c:v>8.6480076599121087</c:v>
                </c:pt>
                <c:pt idx="397">
                  <c:v>8.5742164611816403</c:v>
                </c:pt>
                <c:pt idx="398">
                  <c:v>8.4715504455566411</c:v>
                </c:pt>
                <c:pt idx="399">
                  <c:v>8.4105924987792964</c:v>
                </c:pt>
                <c:pt idx="400">
                  <c:v>8.3351971435546872</c:v>
                </c:pt>
                <c:pt idx="401">
                  <c:v>8.2694267272949222</c:v>
                </c:pt>
                <c:pt idx="402">
                  <c:v>8.1619482421874991</c:v>
                </c:pt>
                <c:pt idx="403">
                  <c:v>8.0833445739746086</c:v>
                </c:pt>
                <c:pt idx="404">
                  <c:v>8.0175741577148436</c:v>
                </c:pt>
                <c:pt idx="405">
                  <c:v>7.9261372375488284</c:v>
                </c:pt>
                <c:pt idx="406">
                  <c:v>7.8491377258300776</c:v>
                </c:pt>
                <c:pt idx="407">
                  <c:v>7.7609091186523438</c:v>
                </c:pt>
                <c:pt idx="408">
                  <c:v>7.6807012939453125</c:v>
                </c:pt>
                <c:pt idx="409">
                  <c:v>7.6341807556152341</c:v>
                </c:pt>
                <c:pt idx="410">
                  <c:v>7.531514739990234</c:v>
                </c:pt>
                <c:pt idx="411">
                  <c:v>7.4272445678710941</c:v>
                </c:pt>
                <c:pt idx="412">
                  <c:v>7.379119873046875</c:v>
                </c:pt>
                <c:pt idx="413">
                  <c:v>7.3101411437988277</c:v>
                </c:pt>
                <c:pt idx="414">
                  <c:v>7.226725006103516</c:v>
                </c:pt>
                <c:pt idx="415">
                  <c:v>7.1336839294433592</c:v>
                </c:pt>
                <c:pt idx="416">
                  <c:v>7.0518719482421872</c:v>
                </c:pt>
                <c:pt idx="417">
                  <c:v>6.9764765930175781</c:v>
                </c:pt>
                <c:pt idx="418">
                  <c:v>6.8834355163574221</c:v>
                </c:pt>
                <c:pt idx="419">
                  <c:v>6.824081726074219</c:v>
                </c:pt>
                <c:pt idx="420">
                  <c:v>6.7326448059082029</c:v>
                </c:pt>
                <c:pt idx="421">
                  <c:v>6.6764993286132812</c:v>
                </c:pt>
                <c:pt idx="422">
                  <c:v>6.5818540954589846</c:v>
                </c:pt>
                <c:pt idx="423">
                  <c:v>6.5096670532226559</c:v>
                </c:pt>
                <c:pt idx="424">
                  <c:v>6.4230426025390628</c:v>
                </c:pt>
                <c:pt idx="425">
                  <c:v>6.3572721862792969</c:v>
                </c:pt>
                <c:pt idx="426">
                  <c:v>6.2674394226074215</c:v>
                </c:pt>
                <c:pt idx="427">
                  <c:v>6.1647734069824214</c:v>
                </c:pt>
                <c:pt idx="428">
                  <c:v>6.1230653381347659</c:v>
                </c:pt>
                <c:pt idx="429">
                  <c:v>6.0220034790039065</c:v>
                </c:pt>
                <c:pt idx="430">
                  <c:v>5.9466081237792965</c:v>
                </c:pt>
                <c:pt idx="431">
                  <c:v>5.8583795166015626</c:v>
                </c:pt>
                <c:pt idx="432">
                  <c:v>5.8022340393066409</c:v>
                </c:pt>
                <c:pt idx="433">
                  <c:v>5.7236303710937495</c:v>
                </c:pt>
                <c:pt idx="434">
                  <c:v>5.6402142333984377</c:v>
                </c:pt>
                <c:pt idx="435">
                  <c:v>5.5584022521972658</c:v>
                </c:pt>
                <c:pt idx="436">
                  <c:v>5.4749861145019532</c:v>
                </c:pt>
                <c:pt idx="437">
                  <c:v>5.3931741333007812</c:v>
                </c:pt>
                <c:pt idx="438">
                  <c:v>5.3097579956054686</c:v>
                </c:pt>
                <c:pt idx="439">
                  <c:v>5.2391751098632815</c:v>
                </c:pt>
                <c:pt idx="440">
                  <c:v>5.1573631286621096</c:v>
                </c:pt>
                <c:pt idx="441">
                  <c:v>5.0835719299316402</c:v>
                </c:pt>
                <c:pt idx="442">
                  <c:v>4.9841142272949215</c:v>
                </c:pt>
                <c:pt idx="443">
                  <c:v>4.9135313415527344</c:v>
                </c:pt>
                <c:pt idx="444">
                  <c:v>4.8413442993164066</c:v>
                </c:pt>
                <c:pt idx="445">
                  <c:v>4.7627406311035152</c:v>
                </c:pt>
                <c:pt idx="446">
                  <c:v>4.6841369628906246</c:v>
                </c:pt>
                <c:pt idx="447">
                  <c:v>4.5975125122070315</c:v>
                </c:pt>
                <c:pt idx="448">
                  <c:v>4.5157005310058596</c:v>
                </c:pt>
                <c:pt idx="449">
                  <c:v>4.4547425842285158</c:v>
                </c:pt>
                <c:pt idx="450">
                  <c:v>4.3633056640624996</c:v>
                </c:pt>
                <c:pt idx="451">
                  <c:v>4.2830978393554684</c:v>
                </c:pt>
                <c:pt idx="452">
                  <c:v>4.214119110107422</c:v>
                </c:pt>
                <c:pt idx="453">
                  <c:v>4.1355154418945315</c:v>
                </c:pt>
                <c:pt idx="454">
                  <c:v>4.0520993041992188</c:v>
                </c:pt>
                <c:pt idx="455">
                  <c:v>3.9686831665039062</c:v>
                </c:pt>
                <c:pt idx="456">
                  <c:v>3.8804545593261719</c:v>
                </c:pt>
                <c:pt idx="457">
                  <c:v>3.8098716735839844</c:v>
                </c:pt>
                <c:pt idx="458">
                  <c:v>3.7232472229003908</c:v>
                </c:pt>
                <c:pt idx="459">
                  <c:v>3.6606851196289063</c:v>
                </c:pt>
                <c:pt idx="460">
                  <c:v>3.5580191040039062</c:v>
                </c:pt>
                <c:pt idx="461">
                  <c:v>3.4954570007324217</c:v>
                </c:pt>
                <c:pt idx="462">
                  <c:v>3.4072283935546874</c:v>
                </c:pt>
                <c:pt idx="463">
                  <c:v>3.3238122558593748</c:v>
                </c:pt>
                <c:pt idx="464">
                  <c:v>3.2644584655761717</c:v>
                </c:pt>
                <c:pt idx="465">
                  <c:v>3.1826464843749998</c:v>
                </c:pt>
                <c:pt idx="466">
                  <c:v>3.1088552856445313</c:v>
                </c:pt>
                <c:pt idx="467">
                  <c:v>3.0190225219726563</c:v>
                </c:pt>
                <c:pt idx="468">
                  <c:v>2.9099398803710939</c:v>
                </c:pt>
                <c:pt idx="469">
                  <c:v>2.8393569946289063</c:v>
                </c:pt>
                <c:pt idx="470">
                  <c:v>2.7703782653808595</c:v>
                </c:pt>
                <c:pt idx="471">
                  <c:v>2.6773371887207031</c:v>
                </c:pt>
                <c:pt idx="472">
                  <c:v>2.6003376770019533</c:v>
                </c:pt>
                <c:pt idx="473">
                  <c:v>2.5361714172363281</c:v>
                </c:pt>
                <c:pt idx="474">
                  <c:v>2.4655885314941406</c:v>
                </c:pt>
                <c:pt idx="475">
                  <c:v>2.3885890197753907</c:v>
                </c:pt>
                <c:pt idx="476">
                  <c:v>2.3260269165039063</c:v>
                </c:pt>
                <c:pt idx="477">
                  <c:v>2.1976943969726563</c:v>
                </c:pt>
                <c:pt idx="478">
                  <c:v>2.1383406066894532</c:v>
                </c:pt>
                <c:pt idx="479">
                  <c:v>2.0757785034179688</c:v>
                </c:pt>
                <c:pt idx="480">
                  <c:v>1.9827374267578124</c:v>
                </c:pt>
                <c:pt idx="481">
                  <c:v>1.9105503845214844</c:v>
                </c:pt>
                <c:pt idx="482">
                  <c:v>1.8126968383789062</c:v>
                </c:pt>
                <c:pt idx="483">
                  <c:v>1.7324890136718749</c:v>
                </c:pt>
                <c:pt idx="484">
                  <c:v>1.6667185974121093</c:v>
                </c:pt>
                <c:pt idx="485">
                  <c:v>1.5768858337402343</c:v>
                </c:pt>
                <c:pt idx="486">
                  <c:v>1.5030946350097656</c:v>
                </c:pt>
                <c:pt idx="487">
                  <c:v>1.4132618713378906</c:v>
                </c:pt>
                <c:pt idx="488">
                  <c:v>1.3394706726074219</c:v>
                </c:pt>
                <c:pt idx="489">
                  <c:v>1.2801168823242188</c:v>
                </c:pt>
                <c:pt idx="490">
                  <c:v>1.1822633361816406</c:v>
                </c:pt>
                <c:pt idx="491">
                  <c:v>1.1132846069335938</c:v>
                </c:pt>
                <c:pt idx="492">
                  <c:v>1.02666015625</c:v>
                </c:pt>
                <c:pt idx="493">
                  <c:v>0.94966064453124999</c:v>
                </c:pt>
                <c:pt idx="494">
                  <c:v>0.8887026977539062</c:v>
                </c:pt>
                <c:pt idx="495">
                  <c:v>0.78603668212890621</c:v>
                </c:pt>
                <c:pt idx="496">
                  <c:v>0.68657897949218749</c:v>
                </c:pt>
                <c:pt idx="497">
                  <c:v>0.62562103271484371</c:v>
                </c:pt>
                <c:pt idx="498">
                  <c:v>0.54220489501953129</c:v>
                </c:pt>
                <c:pt idx="499">
                  <c:v>0.47964279174804686</c:v>
                </c:pt>
                <c:pt idx="500">
                  <c:v>0.40424743652343748</c:v>
                </c:pt>
                <c:pt idx="501">
                  <c:v>0.30799804687499999</c:v>
                </c:pt>
                <c:pt idx="502">
                  <c:v>0.23099853515624999</c:v>
                </c:pt>
                <c:pt idx="503">
                  <c:v>0.13956161499023437</c:v>
                </c:pt>
                <c:pt idx="504">
                  <c:v>6.2562103271484371E-2</c:v>
                </c:pt>
                <c:pt idx="505">
                  <c:v>-8.0207824707031247E-3</c:v>
                </c:pt>
                <c:pt idx="506">
                  <c:v>-8.1811981201171877E-2</c:v>
                </c:pt>
                <c:pt idx="507">
                  <c:v>-0.15239486694335938</c:v>
                </c:pt>
                <c:pt idx="508">
                  <c:v>-0.23099853515624999</c:v>
                </c:pt>
                <c:pt idx="509">
                  <c:v>-0.3352687072753906</c:v>
                </c:pt>
                <c:pt idx="510">
                  <c:v>-0.39141418457031252</c:v>
                </c:pt>
                <c:pt idx="511">
                  <c:v>-0.46680953979492185</c:v>
                </c:pt>
                <c:pt idx="512">
                  <c:v>-0.54862152099609374</c:v>
                </c:pt>
                <c:pt idx="513">
                  <c:v>-0.63203765869140627</c:v>
                </c:pt>
                <c:pt idx="514">
                  <c:v>-0.71064132690429682</c:v>
                </c:pt>
                <c:pt idx="515">
                  <c:v>-0.81009902954101565</c:v>
                </c:pt>
                <c:pt idx="516">
                  <c:v>-0.86143203735351559</c:v>
                </c:pt>
                <c:pt idx="517">
                  <c:v>-0.96570220947265628</c:v>
                </c:pt>
                <c:pt idx="518">
                  <c:v>-1.0378892517089844</c:v>
                </c:pt>
                <c:pt idx="519">
                  <c:v>-1.1052638244628905</c:v>
                </c:pt>
                <c:pt idx="520">
                  <c:v>-1.1983049011230469</c:v>
                </c:pt>
                <c:pt idx="521">
                  <c:v>-1.2769085693359374</c:v>
                </c:pt>
                <c:pt idx="522">
                  <c:v>-1.3539080810546875</c:v>
                </c:pt>
                <c:pt idx="523">
                  <c:v>-1.4325117492675781</c:v>
                </c:pt>
                <c:pt idx="524">
                  <c:v>-1.5127195739746093</c:v>
                </c:pt>
                <c:pt idx="525">
                  <c:v>-1.5881149291992187</c:v>
                </c:pt>
                <c:pt idx="526">
                  <c:v>-1.6795518493652344</c:v>
                </c:pt>
                <c:pt idx="527">
                  <c:v>-1.7389056396484375</c:v>
                </c:pt>
                <c:pt idx="528">
                  <c:v>-1.8191134643554687</c:v>
                </c:pt>
                <c:pt idx="529">
                  <c:v>-1.8929046630859374</c:v>
                </c:pt>
                <c:pt idx="530">
                  <c:v>-1.9859457397460938</c:v>
                </c:pt>
                <c:pt idx="531">
                  <c:v>-2.0693618774414064</c:v>
                </c:pt>
                <c:pt idx="532">
                  <c:v>-2.1624029541015624</c:v>
                </c:pt>
                <c:pt idx="533">
                  <c:v>-2.2265692138671875</c:v>
                </c:pt>
                <c:pt idx="534">
                  <c:v>-2.292339630126953</c:v>
                </c:pt>
                <c:pt idx="535">
                  <c:v>-2.3773599243164063</c:v>
                </c:pt>
                <c:pt idx="536">
                  <c:v>-2.4607760620117189</c:v>
                </c:pt>
                <c:pt idx="537">
                  <c:v>-2.5425880432128904</c:v>
                </c:pt>
                <c:pt idx="538">
                  <c:v>-2.6260041809082031</c:v>
                </c:pt>
                <c:pt idx="539">
                  <c:v>-2.7174411010742188</c:v>
                </c:pt>
                <c:pt idx="540">
                  <c:v>-2.7912322998046877</c:v>
                </c:pt>
                <c:pt idx="541">
                  <c:v>-2.8602110290527345</c:v>
                </c:pt>
                <c:pt idx="542">
                  <c:v>-2.9356063842773437</c:v>
                </c:pt>
                <c:pt idx="543">
                  <c:v>-3.0238349914550779</c:v>
                </c:pt>
                <c:pt idx="544">
                  <c:v>-3.1040428161621092</c:v>
                </c:pt>
                <c:pt idx="545">
                  <c:v>-3.1810423278808595</c:v>
                </c:pt>
                <c:pt idx="546">
                  <c:v>-3.2500210571289063</c:v>
                </c:pt>
                <c:pt idx="547">
                  <c:v>-3.3318330383300783</c:v>
                </c:pt>
                <c:pt idx="548">
                  <c:v>-3.4088325500488281</c:v>
                </c:pt>
                <c:pt idx="549">
                  <c:v>-3.4890403747558594</c:v>
                </c:pt>
                <c:pt idx="550">
                  <c:v>-3.5884980773925781</c:v>
                </c:pt>
                <c:pt idx="551">
                  <c:v>-3.6526643371582033</c:v>
                </c:pt>
                <c:pt idx="552">
                  <c:v>-3.7216430664062501</c:v>
                </c:pt>
                <c:pt idx="553">
                  <c:v>-3.8098716735839844</c:v>
                </c:pt>
                <c:pt idx="554">
                  <c:v>-3.8708296203613282</c:v>
                </c:pt>
                <c:pt idx="555">
                  <c:v>-3.9783081054687499</c:v>
                </c:pt>
                <c:pt idx="556">
                  <c:v>-4.0440785217285153</c:v>
                </c:pt>
                <c:pt idx="557">
                  <c:v>-4.1066406249999998</c:v>
                </c:pt>
                <c:pt idx="558">
                  <c:v>-4.1788276672363285</c:v>
                </c:pt>
                <c:pt idx="559">
                  <c:v>-4.2718687438964844</c:v>
                </c:pt>
                <c:pt idx="560">
                  <c:v>-4.3729306030273438</c:v>
                </c:pt>
                <c:pt idx="561">
                  <c:v>-4.4467218017578123</c:v>
                </c:pt>
                <c:pt idx="562">
                  <c:v>-4.534950408935547</c:v>
                </c:pt>
                <c:pt idx="563">
                  <c:v>-4.6007208251953129</c:v>
                </c:pt>
                <c:pt idx="564">
                  <c:v>-4.6921577453613281</c:v>
                </c:pt>
                <c:pt idx="565">
                  <c:v>-4.7434907531738277</c:v>
                </c:pt>
                <c:pt idx="566">
                  <c:v>-4.8220944213867183</c:v>
                </c:pt>
                <c:pt idx="567">
                  <c:v>-4.9279687499999998</c:v>
                </c:pt>
                <c:pt idx="568">
                  <c:v>-5.0258222961425778</c:v>
                </c:pt>
                <c:pt idx="569">
                  <c:v>-5.0739469909667969</c:v>
                </c:pt>
                <c:pt idx="570">
                  <c:v>-5.1509465026855468</c:v>
                </c:pt>
                <c:pt idx="571">
                  <c:v>-5.2391751098632815</c:v>
                </c:pt>
                <c:pt idx="572">
                  <c:v>-5.3257995605468746</c:v>
                </c:pt>
                <c:pt idx="573">
                  <c:v>-5.3931741333007812</c:v>
                </c:pt>
                <c:pt idx="574">
                  <c:v>-5.4557362365722657</c:v>
                </c:pt>
                <c:pt idx="575">
                  <c:v>-5.5455690002441402</c:v>
                </c:pt>
                <c:pt idx="576">
                  <c:v>-5.6354017639160157</c:v>
                </c:pt>
                <c:pt idx="577">
                  <c:v>-5.7268386840820309</c:v>
                </c:pt>
                <c:pt idx="578">
                  <c:v>-5.8134631347656249</c:v>
                </c:pt>
                <c:pt idx="579">
                  <c:v>-5.8824418640136722</c:v>
                </c:pt>
                <c:pt idx="580">
                  <c:v>-5.9209416198730471</c:v>
                </c:pt>
                <c:pt idx="581">
                  <c:v>-6.0460658264160152</c:v>
                </c:pt>
                <c:pt idx="582">
                  <c:v>-6.1310861206054685</c:v>
                </c:pt>
                <c:pt idx="583">
                  <c:v>-6.1968565368652344</c:v>
                </c:pt>
                <c:pt idx="584">
                  <c:v>-6.2690435791015622</c:v>
                </c:pt>
                <c:pt idx="585">
                  <c:v>-6.3348139953613281</c:v>
                </c:pt>
                <c:pt idx="586">
                  <c:v>-6.427855072021484</c:v>
                </c:pt>
                <c:pt idx="587">
                  <c:v>-6.4920213317871092</c:v>
                </c:pt>
                <c:pt idx="588">
                  <c:v>-6.5834582519531253</c:v>
                </c:pt>
                <c:pt idx="589">
                  <c:v>-6.6428120422363284</c:v>
                </c:pt>
                <c:pt idx="590">
                  <c:v>-6.7470822143554683</c:v>
                </c:pt>
                <c:pt idx="591">
                  <c:v>-6.8369149780273437</c:v>
                </c:pt>
                <c:pt idx="592">
                  <c:v>-6.9091020202636715</c:v>
                </c:pt>
                <c:pt idx="593">
                  <c:v>-6.9844973754882815</c:v>
                </c:pt>
                <c:pt idx="594">
                  <c:v>-7.0614968872070314</c:v>
                </c:pt>
                <c:pt idx="595">
                  <c:v>-7.1224548339843752</c:v>
                </c:pt>
                <c:pt idx="596">
                  <c:v>-7.2379541015625</c:v>
                </c:pt>
                <c:pt idx="597">
                  <c:v>-7.3053286743164065</c:v>
                </c:pt>
                <c:pt idx="598">
                  <c:v>-7.3935572814941404</c:v>
                </c:pt>
                <c:pt idx="599">
                  <c:v>-7.4593276977539063</c:v>
                </c:pt>
                <c:pt idx="600">
                  <c:v>-7.5603895568847657</c:v>
                </c:pt>
                <c:pt idx="601">
                  <c:v>-7.6325765991210934</c:v>
                </c:pt>
                <c:pt idx="602">
                  <c:v>-7.7015553283691407</c:v>
                </c:pt>
                <c:pt idx="603">
                  <c:v>-7.7849714660644533</c:v>
                </c:pt>
                <c:pt idx="604">
                  <c:v>-7.868387603759766</c:v>
                </c:pt>
                <c:pt idx="605">
                  <c:v>-7.9534078979492184</c:v>
                </c:pt>
                <c:pt idx="606">
                  <c:v>-8.0239907836914064</c:v>
                </c:pt>
                <c:pt idx="607">
                  <c:v>-8.0945736694335935</c:v>
                </c:pt>
                <c:pt idx="608">
                  <c:v>-8.1683648681640619</c:v>
                </c:pt>
                <c:pt idx="609">
                  <c:v>-8.2533851623535153</c:v>
                </c:pt>
                <c:pt idx="610">
                  <c:v>-8.3303846740722651</c:v>
                </c:pt>
                <c:pt idx="611">
                  <c:v>-8.4186132812499999</c:v>
                </c:pt>
                <c:pt idx="612">
                  <c:v>-8.4988211059570311</c:v>
                </c:pt>
                <c:pt idx="613">
                  <c:v>-8.5870497131347658</c:v>
                </c:pt>
                <c:pt idx="614">
                  <c:v>-8.6447993469238273</c:v>
                </c:pt>
                <c:pt idx="615">
                  <c:v>-8.7185905456542976</c:v>
                </c:pt>
                <c:pt idx="616">
                  <c:v>-8.8212565612792968</c:v>
                </c:pt>
                <c:pt idx="617">
                  <c:v>-8.8870269775390618</c:v>
                </c:pt>
                <c:pt idx="618">
                  <c:v>-8.9784638977050779</c:v>
                </c:pt>
                <c:pt idx="619">
                  <c:v>-9.0378176879882819</c:v>
                </c:pt>
                <c:pt idx="620">
                  <c:v>-9.1164213562011724</c:v>
                </c:pt>
                <c:pt idx="621">
                  <c:v>-9.2142749023437496</c:v>
                </c:pt>
                <c:pt idx="622">
                  <c:v>-9.283253631591796</c:v>
                </c:pt>
                <c:pt idx="623">
                  <c:v>-9.3634614562988272</c:v>
                </c:pt>
                <c:pt idx="624">
                  <c:v>-9.4645233154296875</c:v>
                </c:pt>
                <c:pt idx="625">
                  <c:v>-9.5367103576660153</c:v>
                </c:pt>
                <c:pt idx="626">
                  <c:v>-9.6105015563964837</c:v>
                </c:pt>
                <c:pt idx="627">
                  <c:v>-9.6762719726562505</c:v>
                </c:pt>
                <c:pt idx="628">
                  <c:v>-9.7548756408691411</c:v>
                </c:pt>
                <c:pt idx="629">
                  <c:v>-9.8415000915527351</c:v>
                </c:pt>
                <c:pt idx="630">
                  <c:v>-9.9184996032714849</c:v>
                </c:pt>
                <c:pt idx="631">
                  <c:v>-9.9987074279785162</c:v>
                </c:pt>
                <c:pt idx="632">
                  <c:v>-10.067686157226563</c:v>
                </c:pt>
                <c:pt idx="633">
                  <c:v>-10.163935546875001</c:v>
                </c:pt>
                <c:pt idx="634">
                  <c:v>-10.234518432617188</c:v>
                </c:pt>
                <c:pt idx="635">
                  <c:v>-10.324351196289063</c:v>
                </c:pt>
                <c:pt idx="636">
                  <c:v>-10.398142395019532</c:v>
                </c:pt>
                <c:pt idx="637">
                  <c:v>-10.487975158691405</c:v>
                </c:pt>
                <c:pt idx="638">
                  <c:v>-10.564974670410157</c:v>
                </c:pt>
                <c:pt idx="639">
                  <c:v>-10.646786651611327</c:v>
                </c:pt>
                <c:pt idx="640">
                  <c:v>-10.701327972412109</c:v>
                </c:pt>
                <c:pt idx="641">
                  <c:v>-10.805598144531251</c:v>
                </c:pt>
                <c:pt idx="642">
                  <c:v>-10.868160247802734</c:v>
                </c:pt>
                <c:pt idx="643">
                  <c:v>-10.967617950439452</c:v>
                </c:pt>
                <c:pt idx="644">
                  <c:v>-11.052638244628906</c:v>
                </c:pt>
                <c:pt idx="645">
                  <c:v>-11.121616973876954</c:v>
                </c:pt>
                <c:pt idx="646">
                  <c:v>-11.192199859619141</c:v>
                </c:pt>
                <c:pt idx="647">
                  <c:v>-11.272407684326172</c:v>
                </c:pt>
                <c:pt idx="648">
                  <c:v>-11.347803039550781</c:v>
                </c:pt>
                <c:pt idx="649">
                  <c:v>-11.440844116210938</c:v>
                </c:pt>
                <c:pt idx="650">
                  <c:v>-11.516239471435547</c:v>
                </c:pt>
                <c:pt idx="651">
                  <c:v>-11.606072235107423</c:v>
                </c:pt>
                <c:pt idx="652">
                  <c:v>-11.657405242919921</c:v>
                </c:pt>
                <c:pt idx="653">
                  <c:v>-11.760071258544922</c:v>
                </c:pt>
                <c:pt idx="654">
                  <c:v>-11.837070770263672</c:v>
                </c:pt>
                <c:pt idx="655">
                  <c:v>-11.901237030029296</c:v>
                </c:pt>
                <c:pt idx="656">
                  <c:v>-11.989465637207031</c:v>
                </c:pt>
                <c:pt idx="657">
                  <c:v>-12.052027740478515</c:v>
                </c:pt>
                <c:pt idx="658">
                  <c:v>-12.149881286621094</c:v>
                </c:pt>
                <c:pt idx="659">
                  <c:v>-12.210839233398437</c:v>
                </c:pt>
                <c:pt idx="660">
                  <c:v>-12.29585952758789</c:v>
                </c:pt>
                <c:pt idx="661">
                  <c:v>-12.353609161376953</c:v>
                </c:pt>
                <c:pt idx="662">
                  <c:v>-12.462691802978515</c:v>
                </c:pt>
                <c:pt idx="663">
                  <c:v>-12.531670532226562</c:v>
                </c:pt>
                <c:pt idx="664">
                  <c:v>-12.619899139404296</c:v>
                </c:pt>
                <c:pt idx="665">
                  <c:v>-12.700106964111328</c:v>
                </c:pt>
                <c:pt idx="666">
                  <c:v>-12.789939727783203</c:v>
                </c:pt>
                <c:pt idx="667">
                  <c:v>-12.846085205078126</c:v>
                </c:pt>
                <c:pt idx="668">
                  <c:v>-12.942334594726562</c:v>
                </c:pt>
                <c:pt idx="669">
                  <c:v>-13.009709167480469</c:v>
                </c:pt>
                <c:pt idx="670">
                  <c:v>-13.077083740234375</c:v>
                </c:pt>
                <c:pt idx="671">
                  <c:v>-13.16531234741211</c:v>
                </c:pt>
                <c:pt idx="672">
                  <c:v>-13.263165893554687</c:v>
                </c:pt>
                <c:pt idx="673">
                  <c:v>-13.349790344238281</c:v>
                </c:pt>
                <c:pt idx="674">
                  <c:v>-13.402727508544922</c:v>
                </c:pt>
                <c:pt idx="675">
                  <c:v>-13.495768585205077</c:v>
                </c:pt>
                <c:pt idx="676">
                  <c:v>-13.585601348876953</c:v>
                </c:pt>
                <c:pt idx="677">
                  <c:v>-13.644955139160157</c:v>
                </c:pt>
                <c:pt idx="678">
                  <c:v>-13.760454406738281</c:v>
                </c:pt>
                <c:pt idx="679">
                  <c:v>-13.797350006103516</c:v>
                </c:pt>
                <c:pt idx="680">
                  <c:v>-13.890391082763673</c:v>
                </c:pt>
                <c:pt idx="681">
                  <c:v>-13.977015533447265</c:v>
                </c:pt>
                <c:pt idx="682">
                  <c:v>-14.06684829711914</c:v>
                </c:pt>
                <c:pt idx="683">
                  <c:v>-14.127806243896485</c:v>
                </c:pt>
                <c:pt idx="684">
                  <c:v>-14.222451477050781</c:v>
                </c:pt>
                <c:pt idx="685">
                  <c:v>-14.291430206298829</c:v>
                </c:pt>
                <c:pt idx="686">
                  <c:v>-14.373242187500001</c:v>
                </c:pt>
                <c:pt idx="687">
                  <c:v>-14.463074951171874</c:v>
                </c:pt>
                <c:pt idx="688">
                  <c:v>-14.540074462890624</c:v>
                </c:pt>
                <c:pt idx="689">
                  <c:v>-14.596219940185547</c:v>
                </c:pt>
                <c:pt idx="690">
                  <c:v>-14.681240234375</c:v>
                </c:pt>
                <c:pt idx="691">
                  <c:v>-14.761448059082031</c:v>
                </c:pt>
                <c:pt idx="692">
                  <c:v>-14.854489135742188</c:v>
                </c:pt>
                <c:pt idx="693">
                  <c:v>-14.931488647460938</c:v>
                </c:pt>
                <c:pt idx="694">
                  <c:v>-14.986029968261718</c:v>
                </c:pt>
                <c:pt idx="695">
                  <c:v>-15.064633636474609</c:v>
                </c:pt>
                <c:pt idx="696">
                  <c:v>-15.183341217041015</c:v>
                </c:pt>
                <c:pt idx="697">
                  <c:v>-15.249111633300782</c:v>
                </c:pt>
                <c:pt idx="698">
                  <c:v>-15.319694519042969</c:v>
                </c:pt>
                <c:pt idx="699">
                  <c:v>-15.398298187255859</c:v>
                </c:pt>
                <c:pt idx="700">
                  <c:v>-15.488130950927735</c:v>
                </c:pt>
                <c:pt idx="701">
                  <c:v>-15.552297210693359</c:v>
                </c:pt>
                <c:pt idx="702">
                  <c:v>-15.63250503540039</c:v>
                </c:pt>
                <c:pt idx="703">
                  <c:v>-15.70950454711914</c:v>
                </c:pt>
                <c:pt idx="704">
                  <c:v>-15.800941467285156</c:v>
                </c:pt>
                <c:pt idx="705">
                  <c:v>-15.882753448486328</c:v>
                </c:pt>
                <c:pt idx="706">
                  <c:v>-15.962961273193359</c:v>
                </c:pt>
                <c:pt idx="707">
                  <c:v>-16.030335845947267</c:v>
                </c:pt>
                <c:pt idx="708">
                  <c:v>-16.105731201171874</c:v>
                </c:pt>
                <c:pt idx="709">
                  <c:v>-16.185939025878906</c:v>
                </c:pt>
                <c:pt idx="710">
                  <c:v>-16.291813354492188</c:v>
                </c:pt>
                <c:pt idx="711">
                  <c:v>-16.364000396728514</c:v>
                </c:pt>
                <c:pt idx="712">
                  <c:v>-16.418541717529298</c:v>
                </c:pt>
                <c:pt idx="713">
                  <c:v>-16.509978637695312</c:v>
                </c:pt>
                <c:pt idx="714">
                  <c:v>-16.58376983642578</c:v>
                </c:pt>
                <c:pt idx="715">
                  <c:v>-16.662373504638673</c:v>
                </c:pt>
                <c:pt idx="716">
                  <c:v>-16.734560546874999</c:v>
                </c:pt>
                <c:pt idx="717">
                  <c:v>-16.832414093017579</c:v>
                </c:pt>
                <c:pt idx="718">
                  <c:v>-16.923851013183594</c:v>
                </c:pt>
                <c:pt idx="719">
                  <c:v>-17.005662994384764</c:v>
                </c:pt>
                <c:pt idx="720">
                  <c:v>-17.069829254150392</c:v>
                </c:pt>
                <c:pt idx="721">
                  <c:v>-17.133995513916016</c:v>
                </c:pt>
                <c:pt idx="722">
                  <c:v>-17.230244903564454</c:v>
                </c:pt>
                <c:pt idx="723">
                  <c:v>-17.304036102294923</c:v>
                </c:pt>
                <c:pt idx="724">
                  <c:v>-17.37943145751953</c:v>
                </c:pt>
                <c:pt idx="725">
                  <c:v>-17.47888916015625</c:v>
                </c:pt>
                <c:pt idx="726">
                  <c:v>-17.549472045898437</c:v>
                </c:pt>
                <c:pt idx="727">
                  <c:v>-17.634492340087892</c:v>
                </c:pt>
                <c:pt idx="728">
                  <c:v>-17.705075225830079</c:v>
                </c:pt>
                <c:pt idx="729">
                  <c:v>-17.786887207031249</c:v>
                </c:pt>
                <c:pt idx="730">
                  <c:v>-17.870303344726562</c:v>
                </c:pt>
                <c:pt idx="731">
                  <c:v>-17.936073760986329</c:v>
                </c:pt>
                <c:pt idx="732">
                  <c:v>-18.006656646728516</c:v>
                </c:pt>
                <c:pt idx="733">
                  <c:v>-18.091676940917967</c:v>
                </c:pt>
                <c:pt idx="734">
                  <c:v>-18.176697235107422</c:v>
                </c:pt>
                <c:pt idx="735">
                  <c:v>-18.247280120849609</c:v>
                </c:pt>
                <c:pt idx="736">
                  <c:v>-18.341925354003905</c:v>
                </c:pt>
                <c:pt idx="737">
                  <c:v>-18.415716552734374</c:v>
                </c:pt>
                <c:pt idx="738">
                  <c:v>-18.500736846923829</c:v>
                </c:pt>
                <c:pt idx="739">
                  <c:v>-18.58575714111328</c:v>
                </c:pt>
                <c:pt idx="740">
                  <c:v>-18.65794418334961</c:v>
                </c:pt>
                <c:pt idx="741">
                  <c:v>-18.738152008056641</c:v>
                </c:pt>
                <c:pt idx="742">
                  <c:v>-18.800714111328126</c:v>
                </c:pt>
                <c:pt idx="743">
                  <c:v>-18.892151031494141</c:v>
                </c:pt>
                <c:pt idx="744">
                  <c:v>-18.973963012695311</c:v>
                </c:pt>
                <c:pt idx="745">
                  <c:v>-19.063795776367186</c:v>
                </c:pt>
                <c:pt idx="746">
                  <c:v>-19.110316314697265</c:v>
                </c:pt>
                <c:pt idx="747">
                  <c:v>-19.235440521240236</c:v>
                </c:pt>
                <c:pt idx="748">
                  <c:v>-19.289981842041016</c:v>
                </c:pt>
                <c:pt idx="749">
                  <c:v>-19.373397979736328</c:v>
                </c:pt>
                <c:pt idx="750">
                  <c:v>-19.452001647949217</c:v>
                </c:pt>
                <c:pt idx="751">
                  <c:v>-19.509751281738282</c:v>
                </c:pt>
                <c:pt idx="752">
                  <c:v>-19.599584045410158</c:v>
                </c:pt>
                <c:pt idx="753">
                  <c:v>-19.668562774658202</c:v>
                </c:pt>
                <c:pt idx="754">
                  <c:v>-19.780853729248047</c:v>
                </c:pt>
                <c:pt idx="755">
                  <c:v>-19.861061553955079</c:v>
                </c:pt>
                <c:pt idx="756">
                  <c:v>-19.930040283203123</c:v>
                </c:pt>
                <c:pt idx="757">
                  <c:v>-19.835395050048827</c:v>
                </c:pt>
                <c:pt idx="758">
                  <c:v>-19.771228790283203</c:v>
                </c:pt>
                <c:pt idx="759">
                  <c:v>-19.689416809082029</c:v>
                </c:pt>
                <c:pt idx="760">
                  <c:v>-19.61241729736328</c:v>
                </c:pt>
                <c:pt idx="761">
                  <c:v>-19.503334655761719</c:v>
                </c:pt>
                <c:pt idx="762">
                  <c:v>-19.427939300537108</c:v>
                </c:pt>
                <c:pt idx="763">
                  <c:v>-19.358960571289064</c:v>
                </c:pt>
                <c:pt idx="764">
                  <c:v>-19.281961059570314</c:v>
                </c:pt>
                <c:pt idx="765">
                  <c:v>-19.198544921875001</c:v>
                </c:pt>
                <c:pt idx="766">
                  <c:v>-19.139191131591797</c:v>
                </c:pt>
                <c:pt idx="767">
                  <c:v>-19.023691864013671</c:v>
                </c:pt>
                <c:pt idx="768">
                  <c:v>-18.996421203613281</c:v>
                </c:pt>
                <c:pt idx="769">
                  <c:v>-18.911400909423829</c:v>
                </c:pt>
                <c:pt idx="770">
                  <c:v>-18.795901641845703</c:v>
                </c:pt>
                <c:pt idx="771">
                  <c:v>-18.722110443115234</c:v>
                </c:pt>
                <c:pt idx="772">
                  <c:v>-18.643506774902345</c:v>
                </c:pt>
                <c:pt idx="773">
                  <c:v>-18.568111419677734</c:v>
                </c:pt>
                <c:pt idx="774">
                  <c:v>-18.497528533935547</c:v>
                </c:pt>
                <c:pt idx="775">
                  <c:v>-18.401279144287109</c:v>
                </c:pt>
                <c:pt idx="776">
                  <c:v>-18.345133666992187</c:v>
                </c:pt>
                <c:pt idx="777">
                  <c:v>-18.234446868896484</c:v>
                </c:pt>
                <c:pt idx="778">
                  <c:v>-18.186322174072266</c:v>
                </c:pt>
                <c:pt idx="779">
                  <c:v>-18.115739288330079</c:v>
                </c:pt>
                <c:pt idx="780">
                  <c:v>-18.03873977661133</c:v>
                </c:pt>
                <c:pt idx="781">
                  <c:v>-17.94409454345703</c:v>
                </c:pt>
                <c:pt idx="782">
                  <c:v>-17.849449310302735</c:v>
                </c:pt>
                <c:pt idx="783">
                  <c:v>-17.778866424560547</c:v>
                </c:pt>
                <c:pt idx="784">
                  <c:v>-17.705075225830079</c:v>
                </c:pt>
                <c:pt idx="785">
                  <c:v>-17.624867401123048</c:v>
                </c:pt>
                <c:pt idx="786">
                  <c:v>-17.557492828369142</c:v>
                </c:pt>
                <c:pt idx="787">
                  <c:v>-17.461243438720704</c:v>
                </c:pt>
                <c:pt idx="788">
                  <c:v>-17.382639770507812</c:v>
                </c:pt>
                <c:pt idx="789">
                  <c:v>-17.321681823730469</c:v>
                </c:pt>
                <c:pt idx="790">
                  <c:v>-17.22543243408203</c:v>
                </c:pt>
                <c:pt idx="791">
                  <c:v>-17.14362045288086</c:v>
                </c:pt>
                <c:pt idx="792">
                  <c:v>-17.076245880126955</c:v>
                </c:pt>
                <c:pt idx="793">
                  <c:v>-17.015287933349608</c:v>
                </c:pt>
                <c:pt idx="794">
                  <c:v>-16.928663482666014</c:v>
                </c:pt>
                <c:pt idx="795">
                  <c:v>-16.825997467041017</c:v>
                </c:pt>
                <c:pt idx="796">
                  <c:v>-16.736164703369141</c:v>
                </c:pt>
                <c:pt idx="797">
                  <c:v>-16.649540252685547</c:v>
                </c:pt>
                <c:pt idx="798">
                  <c:v>-16.609436340332032</c:v>
                </c:pt>
                <c:pt idx="799">
                  <c:v>-16.526020202636719</c:v>
                </c:pt>
                <c:pt idx="800">
                  <c:v>-16.415333404541016</c:v>
                </c:pt>
                <c:pt idx="801">
                  <c:v>-16.344750518798829</c:v>
                </c:pt>
                <c:pt idx="802">
                  <c:v>-16.267751007080079</c:v>
                </c:pt>
                <c:pt idx="803">
                  <c:v>-16.177918243408204</c:v>
                </c:pt>
                <c:pt idx="804">
                  <c:v>-16.120168609619139</c:v>
                </c:pt>
                <c:pt idx="805">
                  <c:v>-16.03675247192383</c:v>
                </c:pt>
                <c:pt idx="806">
                  <c:v>-15.946919708251952</c:v>
                </c:pt>
                <c:pt idx="807">
                  <c:v>-15.877940979003906</c:v>
                </c:pt>
                <c:pt idx="808">
                  <c:v>-15.778483276367187</c:v>
                </c:pt>
                <c:pt idx="809">
                  <c:v>-15.730358581542969</c:v>
                </c:pt>
                <c:pt idx="810">
                  <c:v>-15.627692565917968</c:v>
                </c:pt>
                <c:pt idx="811">
                  <c:v>-15.557109680175781</c:v>
                </c:pt>
                <c:pt idx="812">
                  <c:v>-15.47690185546875</c:v>
                </c:pt>
                <c:pt idx="813">
                  <c:v>-15.401506500244141</c:v>
                </c:pt>
                <c:pt idx="814">
                  <c:v>-15.321298675537109</c:v>
                </c:pt>
                <c:pt idx="815">
                  <c:v>-15.253924102783204</c:v>
                </c:pt>
                <c:pt idx="816">
                  <c:v>-15.160883026123047</c:v>
                </c:pt>
                <c:pt idx="817">
                  <c:v>-15.074258575439453</c:v>
                </c:pt>
                <c:pt idx="818">
                  <c:v>-15.011696472167969</c:v>
                </c:pt>
                <c:pt idx="819">
                  <c:v>-14.910634613037109</c:v>
                </c:pt>
                <c:pt idx="820">
                  <c:v>-14.852884979248048</c:v>
                </c:pt>
                <c:pt idx="821">
                  <c:v>-14.777489624023437</c:v>
                </c:pt>
                <c:pt idx="822">
                  <c:v>-14.690865173339844</c:v>
                </c:pt>
                <c:pt idx="823">
                  <c:v>-14.597824096679688</c:v>
                </c:pt>
                <c:pt idx="824">
                  <c:v>-14.535261993408202</c:v>
                </c:pt>
                <c:pt idx="825">
                  <c:v>-14.430991821289062</c:v>
                </c:pt>
                <c:pt idx="826">
                  <c:v>-14.342763214111327</c:v>
                </c:pt>
                <c:pt idx="827">
                  <c:v>-14.27218032836914</c:v>
                </c:pt>
                <c:pt idx="828">
                  <c:v>-14.198389129638672</c:v>
                </c:pt>
                <c:pt idx="829">
                  <c:v>-14.119785461425781</c:v>
                </c:pt>
                <c:pt idx="830">
                  <c:v>-14.060431671142577</c:v>
                </c:pt>
                <c:pt idx="831">
                  <c:v>-13.975411376953124</c:v>
                </c:pt>
                <c:pt idx="832">
                  <c:v>-13.874349517822266</c:v>
                </c:pt>
                <c:pt idx="833">
                  <c:v>-13.803766632080078</c:v>
                </c:pt>
                <c:pt idx="834">
                  <c:v>-13.742808685302734</c:v>
                </c:pt>
                <c:pt idx="835">
                  <c:v>-13.648163452148438</c:v>
                </c:pt>
                <c:pt idx="836">
                  <c:v>-13.553518218994141</c:v>
                </c:pt>
                <c:pt idx="837">
                  <c:v>-13.487747802734376</c:v>
                </c:pt>
                <c:pt idx="838">
                  <c:v>-13.42358154296875</c:v>
                </c:pt>
                <c:pt idx="839">
                  <c:v>-13.330540466308594</c:v>
                </c:pt>
                <c:pt idx="840">
                  <c:v>-13.263165893554687</c:v>
                </c:pt>
                <c:pt idx="841">
                  <c:v>-13.176541442871093</c:v>
                </c:pt>
                <c:pt idx="842">
                  <c:v>-13.094729461669921</c:v>
                </c:pt>
                <c:pt idx="843">
                  <c:v>-13.035375671386719</c:v>
                </c:pt>
                <c:pt idx="844">
                  <c:v>-12.947147064208984</c:v>
                </c:pt>
                <c:pt idx="845">
                  <c:v>-12.866939239501953</c:v>
                </c:pt>
                <c:pt idx="846">
                  <c:v>-12.7819189453125</c:v>
                </c:pt>
                <c:pt idx="847">
                  <c:v>-12.722565155029297</c:v>
                </c:pt>
                <c:pt idx="848">
                  <c:v>-12.623107452392578</c:v>
                </c:pt>
                <c:pt idx="849">
                  <c:v>-12.546107940673828</c:v>
                </c:pt>
                <c:pt idx="850">
                  <c:v>-12.465900115966797</c:v>
                </c:pt>
                <c:pt idx="851">
                  <c:v>-12.392108917236328</c:v>
                </c:pt>
                <c:pt idx="852">
                  <c:v>-12.311901092529297</c:v>
                </c:pt>
                <c:pt idx="853">
                  <c:v>-12.222068328857421</c:v>
                </c:pt>
                <c:pt idx="854">
                  <c:v>-12.151485443115234</c:v>
                </c:pt>
                <c:pt idx="855">
                  <c:v>-12.080902557373047</c:v>
                </c:pt>
                <c:pt idx="856">
                  <c:v>-12.007111358642579</c:v>
                </c:pt>
                <c:pt idx="857">
                  <c:v>-11.93652847290039</c:v>
                </c:pt>
                <c:pt idx="858">
                  <c:v>-11.83225830078125</c:v>
                </c:pt>
                <c:pt idx="859">
                  <c:v>-11.727988128662108</c:v>
                </c:pt>
                <c:pt idx="860">
                  <c:v>-11.67825927734375</c:v>
                </c:pt>
                <c:pt idx="861">
                  <c:v>-11.583614044189453</c:v>
                </c:pt>
                <c:pt idx="862">
                  <c:v>-11.511427001953125</c:v>
                </c:pt>
                <c:pt idx="863">
                  <c:v>-11.440844116210938</c:v>
                </c:pt>
                <c:pt idx="864">
                  <c:v>-11.328553161621093</c:v>
                </c:pt>
                <c:pt idx="865">
                  <c:v>-11.275615997314453</c:v>
                </c:pt>
                <c:pt idx="866">
                  <c:v>-11.197012329101563</c:v>
                </c:pt>
                <c:pt idx="867">
                  <c:v>-11.108783721923828</c:v>
                </c:pt>
                <c:pt idx="868">
                  <c:v>-11.030180053710938</c:v>
                </c:pt>
                <c:pt idx="869">
                  <c:v>-10.954784698486328</c:v>
                </c:pt>
                <c:pt idx="870">
                  <c:v>-10.884201812744141</c:v>
                </c:pt>
                <c:pt idx="871">
                  <c:v>-10.802389831542969</c:v>
                </c:pt>
                <c:pt idx="872">
                  <c:v>-10.714161224365235</c:v>
                </c:pt>
                <c:pt idx="873">
                  <c:v>-10.654807434082031</c:v>
                </c:pt>
                <c:pt idx="874">
                  <c:v>-10.587432861328125</c:v>
                </c:pt>
                <c:pt idx="875">
                  <c:v>-10.462308654785156</c:v>
                </c:pt>
                <c:pt idx="876">
                  <c:v>-10.404559020996095</c:v>
                </c:pt>
                <c:pt idx="877">
                  <c:v>-10.306705474853516</c:v>
                </c:pt>
                <c:pt idx="878">
                  <c:v>-10.231310119628906</c:v>
                </c:pt>
                <c:pt idx="879">
                  <c:v>-10.173560485839843</c:v>
                </c:pt>
                <c:pt idx="880">
                  <c:v>-10.085331878662108</c:v>
                </c:pt>
                <c:pt idx="881">
                  <c:v>-9.9987074279785162</c:v>
                </c:pt>
                <c:pt idx="882">
                  <c:v>-9.9201037597656256</c:v>
                </c:pt>
                <c:pt idx="883">
                  <c:v>-9.8398959350585944</c:v>
                </c:pt>
                <c:pt idx="884">
                  <c:v>-9.7468548583984376</c:v>
                </c:pt>
                <c:pt idx="885">
                  <c:v>-9.6778761291503912</c:v>
                </c:pt>
                <c:pt idx="886">
                  <c:v>-9.5928558349609379</c:v>
                </c:pt>
                <c:pt idx="887">
                  <c:v>-9.5270854187011711</c:v>
                </c:pt>
                <c:pt idx="888">
                  <c:v>-9.4548983764648433</c:v>
                </c:pt>
                <c:pt idx="889">
                  <c:v>-9.3634614562988272</c:v>
                </c:pt>
                <c:pt idx="890">
                  <c:v>-9.3008993530273436</c:v>
                </c:pt>
                <c:pt idx="891">
                  <c:v>-9.217483215332031</c:v>
                </c:pt>
                <c:pt idx="892">
                  <c:v>-9.1292546081542962</c:v>
                </c:pt>
                <c:pt idx="893">
                  <c:v>-9.0602758789062499</c:v>
                </c:pt>
                <c:pt idx="894">
                  <c:v>-8.9752555847167965</c:v>
                </c:pt>
                <c:pt idx="895">
                  <c:v>-8.8870269775390618</c:v>
                </c:pt>
                <c:pt idx="896">
                  <c:v>-8.8116316223144526</c:v>
                </c:pt>
                <c:pt idx="897">
                  <c:v>-8.7314237976074214</c:v>
                </c:pt>
                <c:pt idx="898">
                  <c:v>-8.646403503417968</c:v>
                </c:pt>
                <c:pt idx="899">
                  <c:v>-8.5726123046874996</c:v>
                </c:pt>
                <c:pt idx="900">
                  <c:v>-8.4924044799804683</c:v>
                </c:pt>
                <c:pt idx="901">
                  <c:v>-8.4186132812499999</c:v>
                </c:pt>
                <c:pt idx="902">
                  <c:v>-8.320759735107421</c:v>
                </c:pt>
                <c:pt idx="903">
                  <c:v>-8.2421560668945304</c:v>
                </c:pt>
                <c:pt idx="904">
                  <c:v>-8.1795939636230468</c:v>
                </c:pt>
                <c:pt idx="905">
                  <c:v>-8.0897611999511714</c:v>
                </c:pt>
                <c:pt idx="906">
                  <c:v>-8.0304074096679692</c:v>
                </c:pt>
                <c:pt idx="907">
                  <c:v>-7.9518037414550777</c:v>
                </c:pt>
                <c:pt idx="908">
                  <c:v>-7.868387603759766</c:v>
                </c:pt>
                <c:pt idx="909">
                  <c:v>-7.7962005615234373</c:v>
                </c:pt>
                <c:pt idx="910">
                  <c:v>-7.7031594848632814</c:v>
                </c:pt>
                <c:pt idx="911">
                  <c:v>-7.6197433471679688</c:v>
                </c:pt>
                <c:pt idx="912">
                  <c:v>-7.5523687744140622</c:v>
                </c:pt>
                <c:pt idx="913">
                  <c:v>-7.4641401672363283</c:v>
                </c:pt>
                <c:pt idx="914">
                  <c:v>-7.3775157165527343</c:v>
                </c:pt>
                <c:pt idx="915">
                  <c:v>-7.3342034912109373</c:v>
                </c:pt>
                <c:pt idx="916">
                  <c:v>-7.2283291625976558</c:v>
                </c:pt>
                <c:pt idx="917">
                  <c:v>-7.144913024902344</c:v>
                </c:pt>
                <c:pt idx="918">
                  <c:v>-7.0518719482421872</c:v>
                </c:pt>
                <c:pt idx="919">
                  <c:v>-6.9973306274414062</c:v>
                </c:pt>
                <c:pt idx="920">
                  <c:v>-6.9347685241699217</c:v>
                </c:pt>
                <c:pt idx="921">
                  <c:v>-6.824081726074219</c:v>
                </c:pt>
                <c:pt idx="922">
                  <c:v>-6.7390614318847657</c:v>
                </c:pt>
                <c:pt idx="923">
                  <c:v>-6.6684785461425777</c:v>
                </c:pt>
                <c:pt idx="924">
                  <c:v>-6.5978956604003907</c:v>
                </c:pt>
                <c:pt idx="925">
                  <c:v>-6.5160836791992187</c:v>
                </c:pt>
                <c:pt idx="926">
                  <c:v>-6.4310633850097654</c:v>
                </c:pt>
                <c:pt idx="927">
                  <c:v>-6.346043090820312</c:v>
                </c:pt>
                <c:pt idx="928">
                  <c:v>-6.264231109619141</c:v>
                </c:pt>
                <c:pt idx="929">
                  <c:v>-6.2032731628417972</c:v>
                </c:pt>
                <c:pt idx="930">
                  <c:v>-6.1102320861816404</c:v>
                </c:pt>
                <c:pt idx="931">
                  <c:v>-6.0380450439453126</c:v>
                </c:pt>
                <c:pt idx="932">
                  <c:v>-5.9530247497558593</c:v>
                </c:pt>
                <c:pt idx="933">
                  <c:v>-5.8968792724609376</c:v>
                </c:pt>
                <c:pt idx="934">
                  <c:v>-5.7894007873535154</c:v>
                </c:pt>
                <c:pt idx="935">
                  <c:v>-5.704380493164062</c:v>
                </c:pt>
                <c:pt idx="936">
                  <c:v>-5.6530474853515624</c:v>
                </c:pt>
                <c:pt idx="937">
                  <c:v>-5.5616105651855472</c:v>
                </c:pt>
                <c:pt idx="938">
                  <c:v>-5.4814027404785159</c:v>
                </c:pt>
                <c:pt idx="939">
                  <c:v>-5.3979866027832033</c:v>
                </c:pt>
                <c:pt idx="940">
                  <c:v>-5.3354244995117188</c:v>
                </c:pt>
                <c:pt idx="941">
                  <c:v>-5.2439875793457027</c:v>
                </c:pt>
                <c:pt idx="942">
                  <c:v>-5.1509465026855468</c:v>
                </c:pt>
                <c:pt idx="943">
                  <c:v>-5.0691345214843748</c:v>
                </c:pt>
                <c:pt idx="944">
                  <c:v>-4.980905914306641</c:v>
                </c:pt>
                <c:pt idx="945">
                  <c:v>-4.8974897766113283</c:v>
                </c:pt>
                <c:pt idx="946">
                  <c:v>-4.8541775512695313</c:v>
                </c:pt>
                <c:pt idx="947">
                  <c:v>-4.7547198486328126</c:v>
                </c:pt>
                <c:pt idx="948">
                  <c:v>-4.6985743713378909</c:v>
                </c:pt>
                <c:pt idx="949">
                  <c:v>-4.6151582336425783</c:v>
                </c:pt>
                <c:pt idx="950">
                  <c:v>-4.5381587219238284</c:v>
                </c:pt>
                <c:pt idx="951">
                  <c:v>-4.4354927062988283</c:v>
                </c:pt>
                <c:pt idx="952">
                  <c:v>-4.3649098205566403</c:v>
                </c:pt>
                <c:pt idx="953">
                  <c:v>-4.295931091308594</c:v>
                </c:pt>
                <c:pt idx="954">
                  <c:v>-4.2173274230957034</c:v>
                </c:pt>
                <c:pt idx="955">
                  <c:v>-4.1258905029296873</c:v>
                </c:pt>
                <c:pt idx="956">
                  <c:v>-4.0440785217285153</c:v>
                </c:pt>
                <c:pt idx="957">
                  <c:v>-3.9783081054687499</c:v>
                </c:pt>
                <c:pt idx="958">
                  <c:v>-3.8997044372558594</c:v>
                </c:pt>
                <c:pt idx="959">
                  <c:v>-3.8114758300781251</c:v>
                </c:pt>
                <c:pt idx="960">
                  <c:v>-3.7136222839355471</c:v>
                </c:pt>
                <c:pt idx="961">
                  <c:v>-3.6510601806640626</c:v>
                </c:pt>
                <c:pt idx="962">
                  <c:v>-3.5660398864746092</c:v>
                </c:pt>
                <c:pt idx="963">
                  <c:v>-3.5050819396972654</c:v>
                </c:pt>
                <c:pt idx="964">
                  <c:v>-3.4120408630371095</c:v>
                </c:pt>
                <c:pt idx="965">
                  <c:v>-3.3574995422363281</c:v>
                </c:pt>
                <c:pt idx="966">
                  <c:v>-3.2291670227050782</c:v>
                </c:pt>
                <c:pt idx="967">
                  <c:v>-3.1778340148925781</c:v>
                </c:pt>
                <c:pt idx="968">
                  <c:v>-3.0847929382324217</c:v>
                </c:pt>
                <c:pt idx="969">
                  <c:v>-3.0270433044433593</c:v>
                </c:pt>
                <c:pt idx="970">
                  <c:v>-2.9596687316894532</c:v>
                </c:pt>
                <c:pt idx="971">
                  <c:v>-2.8489819335937501</c:v>
                </c:pt>
                <c:pt idx="972">
                  <c:v>-2.7783990478515626</c:v>
                </c:pt>
                <c:pt idx="973">
                  <c:v>-2.6901704406738283</c:v>
                </c:pt>
                <c:pt idx="974">
                  <c:v>-2.6227958679199217</c:v>
                </c:pt>
                <c:pt idx="975">
                  <c:v>-2.5393797302246095</c:v>
                </c:pt>
                <c:pt idx="976">
                  <c:v>-2.4543594360351562</c:v>
                </c:pt>
                <c:pt idx="977">
                  <c:v>-2.3693391418457033</c:v>
                </c:pt>
                <c:pt idx="978">
                  <c:v>-2.3067770385742188</c:v>
                </c:pt>
                <c:pt idx="979">
                  <c:v>-2.2217567443847654</c:v>
                </c:pt>
                <c:pt idx="980">
                  <c:v>-2.1415489196777342</c:v>
                </c:pt>
                <c:pt idx="981">
                  <c:v>-2.066153564453125</c:v>
                </c:pt>
                <c:pt idx="982">
                  <c:v>-1.9859457397460938</c:v>
                </c:pt>
                <c:pt idx="983">
                  <c:v>-1.8961129760742188</c:v>
                </c:pt>
                <c:pt idx="984">
                  <c:v>-1.8303425598144532</c:v>
                </c:pt>
                <c:pt idx="985">
                  <c:v>-1.7292807006835937</c:v>
                </c:pt>
                <c:pt idx="986">
                  <c:v>-1.6747393798828125</c:v>
                </c:pt>
                <c:pt idx="987">
                  <c:v>-1.6057606506347657</c:v>
                </c:pt>
                <c:pt idx="988">
                  <c:v>-1.5030946350097656</c:v>
                </c:pt>
                <c:pt idx="989">
                  <c:v>-1.4260951232910155</c:v>
                </c:pt>
                <c:pt idx="990">
                  <c:v>-1.3619288635253906</c:v>
                </c:pt>
                <c:pt idx="991">
                  <c:v>-1.2624711608886718</c:v>
                </c:pt>
                <c:pt idx="992">
                  <c:v>-1.1886799621582032</c:v>
                </c:pt>
                <c:pt idx="993">
                  <c:v>-1.0988471984863282</c:v>
                </c:pt>
                <c:pt idx="994">
                  <c:v>-1.0491183471679688</c:v>
                </c:pt>
                <c:pt idx="995">
                  <c:v>-0.93682739257812497</c:v>
                </c:pt>
                <c:pt idx="996">
                  <c:v>-0.86624450683593746</c:v>
                </c:pt>
                <c:pt idx="997">
                  <c:v>-0.81972396850585938</c:v>
                </c:pt>
                <c:pt idx="998">
                  <c:v>-0.73149536132812498</c:v>
                </c:pt>
                <c:pt idx="999">
                  <c:v>-0.62562103271484371</c:v>
                </c:pt>
                <c:pt idx="1000">
                  <c:v>-0.53257995605468744</c:v>
                </c:pt>
                <c:pt idx="1001">
                  <c:v>-0.49247604370117187</c:v>
                </c:pt>
                <c:pt idx="1002">
                  <c:v>-0.39943496704101561</c:v>
                </c:pt>
                <c:pt idx="1003">
                  <c:v>-0.30639389038085935</c:v>
                </c:pt>
                <c:pt idx="1004">
                  <c:v>-0.24704010009765626</c:v>
                </c:pt>
                <c:pt idx="1005">
                  <c:v>-0.14437408447265626</c:v>
                </c:pt>
                <c:pt idx="1006">
                  <c:v>-6.0957946777343751E-2</c:v>
                </c:pt>
                <c:pt idx="1007">
                  <c:v>-6.4166259765624997E-3</c:v>
                </c:pt>
                <c:pt idx="1008">
                  <c:v>5.9353790283203124E-2</c:v>
                </c:pt>
                <c:pt idx="1009">
                  <c:v>0.16522811889648437</c:v>
                </c:pt>
                <c:pt idx="1010">
                  <c:v>0.25506088256835935</c:v>
                </c:pt>
                <c:pt idx="1011">
                  <c:v>0.31601882934570313</c:v>
                </c:pt>
                <c:pt idx="1012">
                  <c:v>0.40424743652343748</c:v>
                </c:pt>
                <c:pt idx="1013">
                  <c:v>0.47322616577148435</c:v>
                </c:pt>
                <c:pt idx="1014">
                  <c:v>0.54060073852539059</c:v>
                </c:pt>
                <c:pt idx="1015">
                  <c:v>0.64005844116210941</c:v>
                </c:pt>
                <c:pt idx="1016">
                  <c:v>0.71224548339843752</c:v>
                </c:pt>
                <c:pt idx="1017">
                  <c:v>0.78603668212890621</c:v>
                </c:pt>
                <c:pt idx="1018">
                  <c:v>0.86945281982421874</c:v>
                </c:pt>
                <c:pt idx="1019">
                  <c:v>0.94484817504882812</c:v>
                </c:pt>
                <c:pt idx="1020">
                  <c:v>1.0186393737792969</c:v>
                </c:pt>
                <c:pt idx="1021">
                  <c:v>1.1004513549804686</c:v>
                </c:pt>
                <c:pt idx="1022">
                  <c:v>1.1950965881347657</c:v>
                </c:pt>
                <c:pt idx="1023">
                  <c:v>1.2720960998535156</c:v>
                </c:pt>
                <c:pt idx="1024">
                  <c:v>1.3442831420898438</c:v>
                </c:pt>
                <c:pt idx="1025">
                  <c:v>1.4116577148437499</c:v>
                </c:pt>
                <c:pt idx="1026">
                  <c:v>1.5014904785156249</c:v>
                </c:pt>
                <c:pt idx="1027">
                  <c:v>1.5897190856933594</c:v>
                </c:pt>
                <c:pt idx="1028">
                  <c:v>1.6522811889648437</c:v>
                </c:pt>
                <c:pt idx="1029">
                  <c:v>1.7501347351074219</c:v>
                </c:pt>
                <c:pt idx="1030">
                  <c:v>1.835155029296875</c:v>
                </c:pt>
                <c:pt idx="1031">
                  <c:v>1.907342071533203</c:v>
                </c:pt>
                <c:pt idx="1032">
                  <c:v>1.9923623657226561</c:v>
                </c:pt>
                <c:pt idx="1033">
                  <c:v>2.0645494079589843</c:v>
                </c:pt>
                <c:pt idx="1034">
                  <c:v>2.1383406066894532</c:v>
                </c:pt>
                <c:pt idx="1035">
                  <c:v>2.2281733703613282</c:v>
                </c:pt>
                <c:pt idx="1036">
                  <c:v>2.292339630126953</c:v>
                </c:pt>
                <c:pt idx="1037">
                  <c:v>2.3581100463867188</c:v>
                </c:pt>
                <c:pt idx="1038">
                  <c:v>2.4623802185058592</c:v>
                </c:pt>
                <c:pt idx="1039">
                  <c:v>2.5281506347656251</c:v>
                </c:pt>
                <c:pt idx="1040">
                  <c:v>2.6195875549316407</c:v>
                </c:pt>
                <c:pt idx="1041">
                  <c:v>2.6821496582031248</c:v>
                </c:pt>
                <c:pt idx="1042">
                  <c:v>2.789628143310547</c:v>
                </c:pt>
                <c:pt idx="1043">
                  <c:v>2.852190246582031</c:v>
                </c:pt>
                <c:pt idx="1044">
                  <c:v>2.9211689758300783</c:v>
                </c:pt>
                <c:pt idx="1045">
                  <c:v>3.0110017395019533</c:v>
                </c:pt>
                <c:pt idx="1046">
                  <c:v>3.0960220336914062</c:v>
                </c:pt>
                <c:pt idx="1047">
                  <c:v>3.1826464843749998</c:v>
                </c:pt>
                <c:pt idx="1048">
                  <c:v>3.2596459960937501</c:v>
                </c:pt>
                <c:pt idx="1049">
                  <c:v>3.3366455078124999</c:v>
                </c:pt>
                <c:pt idx="1050">
                  <c:v>3.4088325500488281</c:v>
                </c:pt>
                <c:pt idx="1051">
                  <c:v>3.4842279052734373</c:v>
                </c:pt>
                <c:pt idx="1052">
                  <c:v>3.5499983215332032</c:v>
                </c:pt>
                <c:pt idx="1053">
                  <c:v>3.6671017456054686</c:v>
                </c:pt>
                <c:pt idx="1054">
                  <c:v>3.7200389099121094</c:v>
                </c:pt>
                <c:pt idx="1055">
                  <c:v>3.803455047607422</c:v>
                </c:pt>
                <c:pt idx="1056">
                  <c:v>3.8981002807617187</c:v>
                </c:pt>
                <c:pt idx="1057">
                  <c:v>3.9670790100097655</c:v>
                </c:pt>
                <c:pt idx="1058">
                  <c:v>4.0376618957519534</c:v>
                </c:pt>
                <c:pt idx="1059">
                  <c:v>4.116265563964844</c:v>
                </c:pt>
                <c:pt idx="1060">
                  <c:v>4.1932650756835939</c:v>
                </c:pt>
                <c:pt idx="1061">
                  <c:v>4.2750770568847658</c:v>
                </c:pt>
                <c:pt idx="1062">
                  <c:v>4.3376391601562503</c:v>
                </c:pt>
                <c:pt idx="1063">
                  <c:v>4.4515342712402344</c:v>
                </c:pt>
                <c:pt idx="1064">
                  <c:v>4.4900340270996093</c:v>
                </c:pt>
                <c:pt idx="1065">
                  <c:v>4.6247831726074216</c:v>
                </c:pt>
                <c:pt idx="1066">
                  <c:v>4.6520538330078125</c:v>
                </c:pt>
                <c:pt idx="1067">
                  <c:v>4.741886596679687</c:v>
                </c:pt>
                <c:pt idx="1068">
                  <c:v>4.8381359863281252</c:v>
                </c:pt>
                <c:pt idx="1069">
                  <c:v>4.9199479675292972</c:v>
                </c:pt>
                <c:pt idx="1070">
                  <c:v>5.0129890441894531</c:v>
                </c:pt>
                <c:pt idx="1071">
                  <c:v>5.0691345214843748</c:v>
                </c:pt>
                <c:pt idx="1072">
                  <c:v>5.1589672851562502</c:v>
                </c:pt>
                <c:pt idx="1073">
                  <c:v>5.2504042053222655</c:v>
                </c:pt>
                <c:pt idx="1074">
                  <c:v>5.301737213134766</c:v>
                </c:pt>
                <c:pt idx="1075">
                  <c:v>5.4124240112304687</c:v>
                </c:pt>
                <c:pt idx="1076">
                  <c:v>5.4589445495605471</c:v>
                </c:pt>
                <c:pt idx="1077">
                  <c:v>5.551985626220703</c:v>
                </c:pt>
                <c:pt idx="1078">
                  <c:v>5.6145477294921875</c:v>
                </c:pt>
                <c:pt idx="1079">
                  <c:v>5.7059846496582027</c:v>
                </c:pt>
                <c:pt idx="1080">
                  <c:v>5.7813800048828128</c:v>
                </c:pt>
                <c:pt idx="1081">
                  <c:v>5.8471504211425778</c:v>
                </c:pt>
                <c:pt idx="1082">
                  <c:v>5.9530247497558593</c:v>
                </c:pt>
                <c:pt idx="1083">
                  <c:v>6.0396492004394533</c:v>
                </c:pt>
                <c:pt idx="1084">
                  <c:v>6.1006071472167971</c:v>
                </c:pt>
                <c:pt idx="1085">
                  <c:v>6.1776066589355469</c:v>
                </c:pt>
                <c:pt idx="1086">
                  <c:v>6.2706477355957029</c:v>
                </c:pt>
                <c:pt idx="1087">
                  <c:v>6.3364181518554688</c:v>
                </c:pt>
                <c:pt idx="1088">
                  <c:v>6.4294592285156247</c:v>
                </c:pt>
                <c:pt idx="1089">
                  <c:v>6.5064587402343745</c:v>
                </c:pt>
                <c:pt idx="1090">
                  <c:v>6.6027081298828127</c:v>
                </c:pt>
                <c:pt idx="1091">
                  <c:v>6.6748951721191405</c:v>
                </c:pt>
                <c:pt idx="1092">
                  <c:v>6.7615196228027346</c:v>
                </c:pt>
                <c:pt idx="1093">
                  <c:v>6.8304983520507809</c:v>
                </c:pt>
                <c:pt idx="1094">
                  <c:v>6.933164367675781</c:v>
                </c:pt>
                <c:pt idx="1095">
                  <c:v>6.971664123535156</c:v>
                </c:pt>
                <c:pt idx="1096">
                  <c:v>7.0294137573242184</c:v>
                </c:pt>
                <c:pt idx="1097">
                  <c:v>7.144913024902344</c:v>
                </c:pt>
                <c:pt idx="1098">
                  <c:v>7.2315374755859372</c:v>
                </c:pt>
                <c:pt idx="1099">
                  <c:v>7.3101411437988277</c:v>
                </c:pt>
                <c:pt idx="1100">
                  <c:v>7.3662866210937503</c:v>
                </c:pt>
                <c:pt idx="1101">
                  <c:v>7.4432861328125002</c:v>
                </c:pt>
                <c:pt idx="1102">
                  <c:v>7.5299105834960933</c:v>
                </c:pt>
                <c:pt idx="1103">
                  <c:v>7.6229516601562501</c:v>
                </c:pt>
                <c:pt idx="1104">
                  <c:v>7.6871179199218753</c:v>
                </c:pt>
                <c:pt idx="1105">
                  <c:v>7.7721382141113278</c:v>
                </c:pt>
                <c:pt idx="1106">
                  <c:v>7.8507418823242183</c:v>
                </c:pt>
                <c:pt idx="1107">
                  <c:v>7.9405746459960938</c:v>
                </c:pt>
                <c:pt idx="1108">
                  <c:v>7.9870951843261722</c:v>
                </c:pt>
                <c:pt idx="1109">
                  <c:v>8.0961778259277342</c:v>
                </c:pt>
                <c:pt idx="1110">
                  <c:v>8.1715731811523433</c:v>
                </c:pt>
                <c:pt idx="1111">
                  <c:v>8.2614059448242188</c:v>
                </c:pt>
                <c:pt idx="1112">
                  <c:v>8.3175514221191413</c:v>
                </c:pt>
                <c:pt idx="1113">
                  <c:v>8.4041758728027336</c:v>
                </c:pt>
                <c:pt idx="1114">
                  <c:v>8.4827795410156241</c:v>
                </c:pt>
                <c:pt idx="1115">
                  <c:v>8.5838414001464844</c:v>
                </c:pt>
                <c:pt idx="1116">
                  <c:v>8.6383827209472663</c:v>
                </c:pt>
                <c:pt idx="1117">
                  <c:v>8.7330279541015621</c:v>
                </c:pt>
                <c:pt idx="1118">
                  <c:v>8.7987983703613288</c:v>
                </c:pt>
                <c:pt idx="1119">
                  <c:v>8.8790061950683601</c:v>
                </c:pt>
                <c:pt idx="1120">
                  <c:v>8.9592140197753913</c:v>
                </c:pt>
                <c:pt idx="1121">
                  <c:v>9.0538592529296871</c:v>
                </c:pt>
                <c:pt idx="1122">
                  <c:v>9.1100047302246097</c:v>
                </c:pt>
                <c:pt idx="1123">
                  <c:v>9.195025024414063</c:v>
                </c:pt>
                <c:pt idx="1124">
                  <c:v>9.2784411621093756</c:v>
                </c:pt>
                <c:pt idx="1125">
                  <c:v>9.3570448303222662</c:v>
                </c:pt>
                <c:pt idx="1126">
                  <c:v>9.4484817504882805</c:v>
                </c:pt>
                <c:pt idx="1127">
                  <c:v>9.5302937316894525</c:v>
                </c:pt>
                <c:pt idx="1128">
                  <c:v>9.6169181823730465</c:v>
                </c:pt>
                <c:pt idx="1129">
                  <c:v>9.6650428771972656</c:v>
                </c:pt>
                <c:pt idx="1130">
                  <c:v>9.7548756408691411</c:v>
                </c:pt>
                <c:pt idx="1131">
                  <c:v>9.8110211181640619</c:v>
                </c:pt>
                <c:pt idx="1132">
                  <c:v>9.9265203857421866</c:v>
                </c:pt>
                <c:pt idx="1133">
                  <c:v>9.9954991149902348</c:v>
                </c:pt>
                <c:pt idx="1134">
                  <c:v>10.077311096191407</c:v>
                </c:pt>
                <c:pt idx="1135">
                  <c:v>10.171956329345702</c:v>
                </c:pt>
                <c:pt idx="1136">
                  <c:v>10.240935058593751</c:v>
                </c:pt>
                <c:pt idx="1137">
                  <c:v>10.303497161865234</c:v>
                </c:pt>
                <c:pt idx="1138">
                  <c:v>10.399746551513672</c:v>
                </c:pt>
                <c:pt idx="1139">
                  <c:v>10.475141906738282</c:v>
                </c:pt>
                <c:pt idx="1140">
                  <c:v>10.555349731445313</c:v>
                </c:pt>
                <c:pt idx="1141">
                  <c:v>10.629140930175781</c:v>
                </c:pt>
                <c:pt idx="1142">
                  <c:v>10.70293212890625</c:v>
                </c:pt>
                <c:pt idx="1143">
                  <c:v>10.789556579589844</c:v>
                </c:pt>
                <c:pt idx="1144">
                  <c:v>10.871368560791016</c:v>
                </c:pt>
                <c:pt idx="1145">
                  <c:v>10.945159759521484</c:v>
                </c:pt>
                <c:pt idx="1146">
                  <c:v>11.038200836181641</c:v>
                </c:pt>
                <c:pt idx="1147">
                  <c:v>11.11359619140625</c:v>
                </c:pt>
                <c:pt idx="1148">
                  <c:v>11.180970764160156</c:v>
                </c:pt>
                <c:pt idx="1149">
                  <c:v>11.26759521484375</c:v>
                </c:pt>
                <c:pt idx="1150">
                  <c:v>11.359032135009766</c:v>
                </c:pt>
                <c:pt idx="1151">
                  <c:v>11.418385925292968</c:v>
                </c:pt>
                <c:pt idx="1152">
                  <c:v>11.505010375976562</c:v>
                </c:pt>
                <c:pt idx="1153">
                  <c:v>11.580405731201171</c:v>
                </c:pt>
                <c:pt idx="1154">
                  <c:v>11.665426025390625</c:v>
                </c:pt>
                <c:pt idx="1155">
                  <c:v>11.737613067626953</c:v>
                </c:pt>
                <c:pt idx="1156">
                  <c:v>11.811404266357421</c:v>
                </c:pt>
                <c:pt idx="1157">
                  <c:v>11.915674438476563</c:v>
                </c:pt>
                <c:pt idx="1158">
                  <c:v>11.978236541748046</c:v>
                </c:pt>
                <c:pt idx="1159">
                  <c:v>12.084110870361329</c:v>
                </c:pt>
                <c:pt idx="1160">
                  <c:v>12.14186050415039</c:v>
                </c:pt>
                <c:pt idx="1161">
                  <c:v>12.234901580810547</c:v>
                </c:pt>
                <c:pt idx="1162">
                  <c:v>12.308692779541015</c:v>
                </c:pt>
                <c:pt idx="1163">
                  <c:v>12.37446319580078</c:v>
                </c:pt>
                <c:pt idx="1164">
                  <c:v>12.443441925048829</c:v>
                </c:pt>
                <c:pt idx="1165">
                  <c:v>12.542899627685546</c:v>
                </c:pt>
                <c:pt idx="1166">
                  <c:v>12.615086669921874</c:v>
                </c:pt>
                <c:pt idx="1167">
                  <c:v>12.684065399169922</c:v>
                </c:pt>
                <c:pt idx="1168">
                  <c:v>12.773898162841796</c:v>
                </c:pt>
                <c:pt idx="1169">
                  <c:v>12.846085205078126</c:v>
                </c:pt>
                <c:pt idx="1170">
                  <c:v>12.926293029785157</c:v>
                </c:pt>
                <c:pt idx="1171">
                  <c:v>13.024146575927734</c:v>
                </c:pt>
                <c:pt idx="1172">
                  <c:v>13.09152114868164</c:v>
                </c:pt>
                <c:pt idx="1173">
                  <c:v>13.158895721435547</c:v>
                </c:pt>
                <c:pt idx="1174">
                  <c:v>13.253540954589843</c:v>
                </c:pt>
                <c:pt idx="1175">
                  <c:v>13.335352935791015</c:v>
                </c:pt>
                <c:pt idx="1176">
                  <c:v>13.412352447509765</c:v>
                </c:pt>
                <c:pt idx="1177">
                  <c:v>13.478122863769531</c:v>
                </c:pt>
                <c:pt idx="1178">
                  <c:v>13.559934844970703</c:v>
                </c:pt>
                <c:pt idx="1179">
                  <c:v>13.636934356689453</c:v>
                </c:pt>
                <c:pt idx="1180">
                  <c:v>13.726767120361329</c:v>
                </c:pt>
                <c:pt idx="1181">
                  <c:v>13.805370788574219</c:v>
                </c:pt>
                <c:pt idx="1182">
                  <c:v>13.88557861328125</c:v>
                </c:pt>
                <c:pt idx="1183">
                  <c:v>13.978619689941405</c:v>
                </c:pt>
                <c:pt idx="1184">
                  <c:v>14.060431671142577</c:v>
                </c:pt>
                <c:pt idx="1185">
                  <c:v>14.118181304931641</c:v>
                </c:pt>
                <c:pt idx="1186">
                  <c:v>14.204805755615235</c:v>
                </c:pt>
                <c:pt idx="1187">
                  <c:v>14.293034362792969</c:v>
                </c:pt>
                <c:pt idx="1188">
                  <c:v>14.37163803100586</c:v>
                </c:pt>
                <c:pt idx="1189">
                  <c:v>14.439012603759766</c:v>
                </c:pt>
                <c:pt idx="1190">
                  <c:v>14.511199645996093</c:v>
                </c:pt>
                <c:pt idx="1191">
                  <c:v>14.607449035644532</c:v>
                </c:pt>
                <c:pt idx="1192">
                  <c:v>14.679636077880859</c:v>
                </c:pt>
                <c:pt idx="1193">
                  <c:v>14.772677154541016</c:v>
                </c:pt>
                <c:pt idx="1194">
                  <c:v>14.840051727294922</c:v>
                </c:pt>
                <c:pt idx="1195">
                  <c:v>14.905822143554687</c:v>
                </c:pt>
                <c:pt idx="1196">
                  <c:v>14.978009185791015</c:v>
                </c:pt>
                <c:pt idx="1197">
                  <c:v>15.075862731933594</c:v>
                </c:pt>
                <c:pt idx="1198">
                  <c:v>15.16890380859375</c:v>
                </c:pt>
                <c:pt idx="1199">
                  <c:v>15.234674224853515</c:v>
                </c:pt>
                <c:pt idx="1200">
                  <c:v>15.313277893066406</c:v>
                </c:pt>
                <c:pt idx="1201">
                  <c:v>15.39990234375</c:v>
                </c:pt>
                <c:pt idx="1202">
                  <c:v>15.484922637939453</c:v>
                </c:pt>
                <c:pt idx="1203">
                  <c:v>15.566734619140625</c:v>
                </c:pt>
                <c:pt idx="1204">
                  <c:v>15.627692565917968</c:v>
                </c:pt>
                <c:pt idx="1205">
                  <c:v>15.711108703613281</c:v>
                </c:pt>
                <c:pt idx="1206">
                  <c:v>15.773670806884766</c:v>
                </c:pt>
                <c:pt idx="1207">
                  <c:v>15.882753448486328</c:v>
                </c:pt>
                <c:pt idx="1208">
                  <c:v>15.969377899169922</c:v>
                </c:pt>
                <c:pt idx="1209">
                  <c:v>16.035148315429687</c:v>
                </c:pt>
                <c:pt idx="1210">
                  <c:v>16.129793548583983</c:v>
                </c:pt>
                <c:pt idx="1211">
                  <c:v>16.192355651855468</c:v>
                </c:pt>
                <c:pt idx="1212">
                  <c:v>16.275771789550781</c:v>
                </c:pt>
                <c:pt idx="1213">
                  <c:v>16.338333892822266</c:v>
                </c:pt>
                <c:pt idx="1214">
                  <c:v>16.439395751953125</c:v>
                </c:pt>
                <c:pt idx="1215">
                  <c:v>16.517999420166017</c:v>
                </c:pt>
                <c:pt idx="1216">
                  <c:v>16.598207244873048</c:v>
                </c:pt>
                <c:pt idx="1217">
                  <c:v>16.63349868774414</c:v>
                </c:pt>
                <c:pt idx="1218">
                  <c:v>16.748997955322267</c:v>
                </c:pt>
                <c:pt idx="1219">
                  <c:v>16.846851501464844</c:v>
                </c:pt>
                <c:pt idx="1220">
                  <c:v>16.901392822265624</c:v>
                </c:pt>
                <c:pt idx="1221">
                  <c:v>16.991225585937499</c:v>
                </c:pt>
                <c:pt idx="1222">
                  <c:v>17.074641723632812</c:v>
                </c:pt>
                <c:pt idx="1223">
                  <c:v>17.140412139892579</c:v>
                </c:pt>
                <c:pt idx="1224">
                  <c:v>17.227036590576173</c:v>
                </c:pt>
                <c:pt idx="1225">
                  <c:v>17.30243194580078</c:v>
                </c:pt>
                <c:pt idx="1226">
                  <c:v>17.392264709472656</c:v>
                </c:pt>
                <c:pt idx="1227">
                  <c:v>17.466055908203124</c:v>
                </c:pt>
                <c:pt idx="1228">
                  <c:v>17.530222167968748</c:v>
                </c:pt>
                <c:pt idx="1229">
                  <c:v>17.631284027099611</c:v>
                </c:pt>
                <c:pt idx="1230">
                  <c:v>17.705075225830079</c:v>
                </c:pt>
                <c:pt idx="1231">
                  <c:v>17.777262268066405</c:v>
                </c:pt>
                <c:pt idx="1232">
                  <c:v>17.871907501220704</c:v>
                </c:pt>
                <c:pt idx="1233">
                  <c:v>17.932865447998047</c:v>
                </c:pt>
                <c:pt idx="1234">
                  <c:v>18.022698211669923</c:v>
                </c:pt>
                <c:pt idx="1235">
                  <c:v>18.117343444824218</c:v>
                </c:pt>
                <c:pt idx="1236">
                  <c:v>18.157447357177734</c:v>
                </c:pt>
                <c:pt idx="1237">
                  <c:v>18.260113372802735</c:v>
                </c:pt>
                <c:pt idx="1238">
                  <c:v>18.337112884521485</c:v>
                </c:pt>
                <c:pt idx="1239">
                  <c:v>18.414112396240235</c:v>
                </c:pt>
                <c:pt idx="1240">
                  <c:v>18.497528533935547</c:v>
                </c:pt>
                <c:pt idx="1241">
                  <c:v>18.58094467163086</c:v>
                </c:pt>
                <c:pt idx="1242">
                  <c:v>18.649923400878905</c:v>
                </c:pt>
                <c:pt idx="1243">
                  <c:v>18.730131225585936</c:v>
                </c:pt>
                <c:pt idx="1244">
                  <c:v>18.797505798339845</c:v>
                </c:pt>
                <c:pt idx="1245">
                  <c:v>18.890546874999998</c:v>
                </c:pt>
                <c:pt idx="1246">
                  <c:v>18.990004577636718</c:v>
                </c:pt>
                <c:pt idx="1247">
                  <c:v>19.04133758544922</c:v>
                </c:pt>
                <c:pt idx="1248">
                  <c:v>19.119941253662109</c:v>
                </c:pt>
                <c:pt idx="1249">
                  <c:v>19.201753234863283</c:v>
                </c:pt>
                <c:pt idx="1250">
                  <c:v>19.291585998535155</c:v>
                </c:pt>
                <c:pt idx="1251">
                  <c:v>19.373397979736328</c:v>
                </c:pt>
                <c:pt idx="1252">
                  <c:v>19.443980865478515</c:v>
                </c:pt>
                <c:pt idx="1253">
                  <c:v>19.529001159667967</c:v>
                </c:pt>
                <c:pt idx="1254">
                  <c:v>19.607604827880859</c:v>
                </c:pt>
                <c:pt idx="1255">
                  <c:v>19.681396026611328</c:v>
                </c:pt>
                <c:pt idx="1256">
                  <c:v>19.768020477294922</c:v>
                </c:pt>
                <c:pt idx="1257">
                  <c:v>19.84181167602539</c:v>
                </c:pt>
                <c:pt idx="1258">
                  <c:v>19.915602874755859</c:v>
                </c:pt>
                <c:pt idx="1259">
                  <c:v>20.002227325439453</c:v>
                </c:pt>
                <c:pt idx="1260">
                  <c:v>20.07281021118164</c:v>
                </c:pt>
                <c:pt idx="1261">
                  <c:v>20.008643951416015</c:v>
                </c:pt>
                <c:pt idx="1262">
                  <c:v>19.912394561767577</c:v>
                </c:pt>
                <c:pt idx="1263">
                  <c:v>19.859457397460936</c:v>
                </c:pt>
                <c:pt idx="1264">
                  <c:v>19.75999969482422</c:v>
                </c:pt>
                <c:pt idx="1265">
                  <c:v>19.671771087646484</c:v>
                </c:pt>
                <c:pt idx="1266">
                  <c:v>19.589959106445313</c:v>
                </c:pt>
                <c:pt idx="1267">
                  <c:v>19.53541778564453</c:v>
                </c:pt>
                <c:pt idx="1268">
                  <c:v>19.447189178466797</c:v>
                </c:pt>
                <c:pt idx="1269">
                  <c:v>19.363773040771484</c:v>
                </c:pt>
                <c:pt idx="1270">
                  <c:v>19.289981842041016</c:v>
                </c:pt>
                <c:pt idx="1271">
                  <c:v>19.214586486816405</c:v>
                </c:pt>
                <c:pt idx="1272">
                  <c:v>19.12314956665039</c:v>
                </c:pt>
                <c:pt idx="1273">
                  <c:v>19.049358367919922</c:v>
                </c:pt>
                <c:pt idx="1274">
                  <c:v>18.973963012695311</c:v>
                </c:pt>
                <c:pt idx="1275">
                  <c:v>18.880921936035158</c:v>
                </c:pt>
                <c:pt idx="1276">
                  <c:v>18.819963989257811</c:v>
                </c:pt>
                <c:pt idx="1277">
                  <c:v>18.722110443115234</c:v>
                </c:pt>
                <c:pt idx="1278">
                  <c:v>18.648319244384766</c:v>
                </c:pt>
                <c:pt idx="1279">
                  <c:v>18.58094467163086</c:v>
                </c:pt>
                <c:pt idx="1280">
                  <c:v>18.495924377441405</c:v>
                </c:pt>
                <c:pt idx="1281">
                  <c:v>18.431758117675781</c:v>
                </c:pt>
                <c:pt idx="1282">
                  <c:v>18.330696258544922</c:v>
                </c:pt>
                <c:pt idx="1283">
                  <c:v>18.260113372802735</c:v>
                </c:pt>
                <c:pt idx="1284">
                  <c:v>18.205572052001951</c:v>
                </c:pt>
                <c:pt idx="1285">
                  <c:v>18.09809356689453</c:v>
                </c:pt>
                <c:pt idx="1286">
                  <c:v>18.022698211669923</c:v>
                </c:pt>
                <c:pt idx="1287">
                  <c:v>17.932865447998047</c:v>
                </c:pt>
                <c:pt idx="1288">
                  <c:v>17.86709503173828</c:v>
                </c:pt>
                <c:pt idx="1289">
                  <c:v>17.798116302490236</c:v>
                </c:pt>
                <c:pt idx="1290">
                  <c:v>17.705075225830079</c:v>
                </c:pt>
                <c:pt idx="1291">
                  <c:v>17.600805053710939</c:v>
                </c:pt>
                <c:pt idx="1292">
                  <c:v>17.539847106933593</c:v>
                </c:pt>
                <c:pt idx="1293">
                  <c:v>17.453222656249999</c:v>
                </c:pt>
                <c:pt idx="1294">
                  <c:v>17.371410675048828</c:v>
                </c:pt>
                <c:pt idx="1295">
                  <c:v>17.299223632812499</c:v>
                </c:pt>
                <c:pt idx="1296">
                  <c:v>17.233453216552736</c:v>
                </c:pt>
                <c:pt idx="1297">
                  <c:v>17.151641235351562</c:v>
                </c:pt>
                <c:pt idx="1298">
                  <c:v>17.065016784667968</c:v>
                </c:pt>
                <c:pt idx="1299">
                  <c:v>16.981600646972655</c:v>
                </c:pt>
                <c:pt idx="1300">
                  <c:v>16.919038543701173</c:v>
                </c:pt>
                <c:pt idx="1301">
                  <c:v>16.821184997558593</c:v>
                </c:pt>
                <c:pt idx="1302">
                  <c:v>16.745789642333985</c:v>
                </c:pt>
                <c:pt idx="1303">
                  <c:v>16.670394287109374</c:v>
                </c:pt>
                <c:pt idx="1304">
                  <c:v>16.593394775390625</c:v>
                </c:pt>
                <c:pt idx="1305">
                  <c:v>16.527624359130858</c:v>
                </c:pt>
                <c:pt idx="1306">
                  <c:v>16.421750030517579</c:v>
                </c:pt>
                <c:pt idx="1307">
                  <c:v>16.367208709716795</c:v>
                </c:pt>
                <c:pt idx="1308">
                  <c:v>16.270959320068361</c:v>
                </c:pt>
                <c:pt idx="1309">
                  <c:v>16.187543182373048</c:v>
                </c:pt>
                <c:pt idx="1310">
                  <c:v>16.12337692260742</c:v>
                </c:pt>
                <c:pt idx="1311">
                  <c:v>16.020710906982423</c:v>
                </c:pt>
                <c:pt idx="1312">
                  <c:v>15.961357116699219</c:v>
                </c:pt>
                <c:pt idx="1313">
                  <c:v>15.889170074462891</c:v>
                </c:pt>
                <c:pt idx="1314">
                  <c:v>15.792920684814453</c:v>
                </c:pt>
                <c:pt idx="1315">
                  <c:v>15.730358581542969</c:v>
                </c:pt>
                <c:pt idx="1316">
                  <c:v>15.63090087890625</c:v>
                </c:pt>
                <c:pt idx="1317">
                  <c:v>15.550693054199218</c:v>
                </c:pt>
                <c:pt idx="1318">
                  <c:v>15.486526794433594</c:v>
                </c:pt>
                <c:pt idx="1319">
                  <c:v>15.39990234375</c:v>
                </c:pt>
                <c:pt idx="1320">
                  <c:v>15.308465423583984</c:v>
                </c:pt>
                <c:pt idx="1321">
                  <c:v>15.22184097290039</c:v>
                </c:pt>
                <c:pt idx="1322">
                  <c:v>15.159278869628906</c:v>
                </c:pt>
                <c:pt idx="1323">
                  <c:v>15.050196228027344</c:v>
                </c:pt>
                <c:pt idx="1324">
                  <c:v>15.000467376708984</c:v>
                </c:pt>
                <c:pt idx="1325">
                  <c:v>14.923467864990235</c:v>
                </c:pt>
                <c:pt idx="1326">
                  <c:v>14.859301605224609</c:v>
                </c:pt>
                <c:pt idx="1327">
                  <c:v>14.75823974609375</c:v>
                </c:pt>
                <c:pt idx="1328">
                  <c:v>14.676427764892578</c:v>
                </c:pt>
                <c:pt idx="1329">
                  <c:v>14.60424072265625</c:v>
                </c:pt>
                <c:pt idx="1330">
                  <c:v>14.540074462890624</c:v>
                </c:pt>
                <c:pt idx="1331">
                  <c:v>14.443825073242188</c:v>
                </c:pt>
                <c:pt idx="1332">
                  <c:v>14.365221405029297</c:v>
                </c:pt>
                <c:pt idx="1333">
                  <c:v>14.276992797851563</c:v>
                </c:pt>
                <c:pt idx="1334">
                  <c:v>14.190368347167968</c:v>
                </c:pt>
                <c:pt idx="1335">
                  <c:v>14.122993774414063</c:v>
                </c:pt>
                <c:pt idx="1336">
                  <c:v>14.03957763671875</c:v>
                </c:pt>
                <c:pt idx="1337">
                  <c:v>13.954557342529297</c:v>
                </c:pt>
                <c:pt idx="1338">
                  <c:v>13.88397445678711</c:v>
                </c:pt>
                <c:pt idx="1339">
                  <c:v>13.816599884033202</c:v>
                </c:pt>
                <c:pt idx="1340">
                  <c:v>13.731579589843751</c:v>
                </c:pt>
                <c:pt idx="1341">
                  <c:v>13.662600860595703</c:v>
                </c:pt>
                <c:pt idx="1342">
                  <c:v>13.571163940429688</c:v>
                </c:pt>
                <c:pt idx="1343">
                  <c:v>13.490956115722657</c:v>
                </c:pt>
                <c:pt idx="1344">
                  <c:v>13.420373229980468</c:v>
                </c:pt>
                <c:pt idx="1345">
                  <c:v>13.357811126708985</c:v>
                </c:pt>
                <c:pt idx="1346">
                  <c:v>13.239103546142578</c:v>
                </c:pt>
                <c:pt idx="1347">
                  <c:v>13.174937286376952</c:v>
                </c:pt>
                <c:pt idx="1348">
                  <c:v>13.105958557128906</c:v>
                </c:pt>
                <c:pt idx="1349">
                  <c:v>13.01452163696289</c:v>
                </c:pt>
                <c:pt idx="1350">
                  <c:v>12.921480560302735</c:v>
                </c:pt>
                <c:pt idx="1351">
                  <c:v>12.86052261352539</c:v>
                </c:pt>
                <c:pt idx="1352">
                  <c:v>12.7819189453125</c:v>
                </c:pt>
                <c:pt idx="1353">
                  <c:v>12.693690338134765</c:v>
                </c:pt>
                <c:pt idx="1354">
                  <c:v>12.626315765380859</c:v>
                </c:pt>
                <c:pt idx="1355">
                  <c:v>12.547712097167969</c:v>
                </c:pt>
                <c:pt idx="1356">
                  <c:v>12.453066864013671</c:v>
                </c:pt>
                <c:pt idx="1357">
                  <c:v>12.393713073730469</c:v>
                </c:pt>
                <c:pt idx="1358">
                  <c:v>12.303880310058593</c:v>
                </c:pt>
                <c:pt idx="1359">
                  <c:v>12.217255859374999</c:v>
                </c:pt>
                <c:pt idx="1360">
                  <c:v>12.14025634765625</c:v>
                </c:pt>
                <c:pt idx="1361">
                  <c:v>12.03598617553711</c:v>
                </c:pt>
                <c:pt idx="1362">
                  <c:v>11.995882263183594</c:v>
                </c:pt>
                <c:pt idx="1363">
                  <c:v>11.901237030029296</c:v>
                </c:pt>
                <c:pt idx="1364">
                  <c:v>11.833862457275391</c:v>
                </c:pt>
                <c:pt idx="1365">
                  <c:v>11.73280059814453</c:v>
                </c:pt>
                <c:pt idx="1366">
                  <c:v>11.655801086425781</c:v>
                </c:pt>
                <c:pt idx="1367">
                  <c:v>11.57719741821289</c:v>
                </c:pt>
                <c:pt idx="1368">
                  <c:v>11.514635314941406</c:v>
                </c:pt>
                <c:pt idx="1369">
                  <c:v>11.42159423828125</c:v>
                </c:pt>
                <c:pt idx="1370">
                  <c:v>11.341386413574218</c:v>
                </c:pt>
                <c:pt idx="1371">
                  <c:v>11.272407684326172</c:v>
                </c:pt>
                <c:pt idx="1372">
                  <c:v>11.197012329101563</c:v>
                </c:pt>
                <c:pt idx="1373">
                  <c:v>11.102367095947265</c:v>
                </c:pt>
                <c:pt idx="1374">
                  <c:v>11.020555114746093</c:v>
                </c:pt>
                <c:pt idx="1375">
                  <c:v>10.941951446533203</c:v>
                </c:pt>
                <c:pt idx="1376">
                  <c:v>10.884201812744141</c:v>
                </c:pt>
                <c:pt idx="1377">
                  <c:v>10.797577362060547</c:v>
                </c:pt>
                <c:pt idx="1378">
                  <c:v>10.718973693847657</c:v>
                </c:pt>
                <c:pt idx="1379">
                  <c:v>10.627536773681641</c:v>
                </c:pt>
                <c:pt idx="1380">
                  <c:v>10.547328948974609</c:v>
                </c:pt>
                <c:pt idx="1381">
                  <c:v>10.481558532714844</c:v>
                </c:pt>
                <c:pt idx="1382">
                  <c:v>10.414183959960937</c:v>
                </c:pt>
                <c:pt idx="1383">
                  <c:v>10.330767822265624</c:v>
                </c:pt>
                <c:pt idx="1384">
                  <c:v>10.220081024169922</c:v>
                </c:pt>
                <c:pt idx="1385">
                  <c:v>10.147893981933594</c:v>
                </c:pt>
                <c:pt idx="1386">
                  <c:v>10.104581756591797</c:v>
                </c:pt>
                <c:pt idx="1387">
                  <c:v>9.9810617065429685</c:v>
                </c:pt>
                <c:pt idx="1388">
                  <c:v>9.9152912902832036</c:v>
                </c:pt>
                <c:pt idx="1389">
                  <c:v>9.8527291870117182</c:v>
                </c:pt>
                <c:pt idx="1390">
                  <c:v>9.7388340759277341</c:v>
                </c:pt>
                <c:pt idx="1391">
                  <c:v>9.6939176940917964</c:v>
                </c:pt>
                <c:pt idx="1392">
                  <c:v>9.604084930419921</c:v>
                </c:pt>
                <c:pt idx="1393">
                  <c:v>9.5174604797363287</c:v>
                </c:pt>
                <c:pt idx="1394">
                  <c:v>9.4436692810058585</c:v>
                </c:pt>
                <c:pt idx="1395">
                  <c:v>9.3506282043457034</c:v>
                </c:pt>
                <c:pt idx="1396">
                  <c:v>9.2704203796386722</c:v>
                </c:pt>
                <c:pt idx="1397">
                  <c:v>9.2030458068847647</c:v>
                </c:pt>
                <c:pt idx="1398">
                  <c:v>9.1276504516601555</c:v>
                </c:pt>
                <c:pt idx="1399">
                  <c:v>9.0442343139648429</c:v>
                </c:pt>
                <c:pt idx="1400">
                  <c:v>8.9495890808105472</c:v>
                </c:pt>
                <c:pt idx="1401">
                  <c:v>8.8822145080566397</c:v>
                </c:pt>
                <c:pt idx="1402">
                  <c:v>8.8084233093261712</c:v>
                </c:pt>
                <c:pt idx="1403">
                  <c:v>8.7330279541015621</c:v>
                </c:pt>
                <c:pt idx="1404">
                  <c:v>8.6319660949707036</c:v>
                </c:pt>
                <c:pt idx="1405">
                  <c:v>8.5661956787109368</c:v>
                </c:pt>
                <c:pt idx="1406">
                  <c:v>8.5004252624511718</c:v>
                </c:pt>
                <c:pt idx="1407">
                  <c:v>8.4202174377441406</c:v>
                </c:pt>
                <c:pt idx="1408">
                  <c:v>8.3448220825195314</c:v>
                </c:pt>
                <c:pt idx="1409">
                  <c:v>8.2533851623535153</c:v>
                </c:pt>
                <c:pt idx="1410">
                  <c:v>8.189218902587891</c:v>
                </c:pt>
                <c:pt idx="1411">
                  <c:v>8.0897611999511714</c:v>
                </c:pt>
                <c:pt idx="1412">
                  <c:v>8.0127616882324215</c:v>
                </c:pt>
                <c:pt idx="1413">
                  <c:v>7.9405746459960938</c:v>
                </c:pt>
                <c:pt idx="1414">
                  <c:v>7.8555543518066404</c:v>
                </c:pt>
                <c:pt idx="1415">
                  <c:v>7.7945964050292966</c:v>
                </c:pt>
                <c:pt idx="1416">
                  <c:v>7.7031594848632814</c:v>
                </c:pt>
                <c:pt idx="1417">
                  <c:v>7.6053059387207034</c:v>
                </c:pt>
                <c:pt idx="1418">
                  <c:v>7.5218898010253907</c:v>
                </c:pt>
                <c:pt idx="1419">
                  <c:v>7.4497027587890621</c:v>
                </c:pt>
                <c:pt idx="1420">
                  <c:v>7.4031822204589846</c:v>
                </c:pt>
                <c:pt idx="1421">
                  <c:v>7.3053286743164065</c:v>
                </c:pt>
                <c:pt idx="1422">
                  <c:v>7.2187042236328125</c:v>
                </c:pt>
                <c:pt idx="1423">
                  <c:v>7.1304756164550778</c:v>
                </c:pt>
                <c:pt idx="1424">
                  <c:v>7.0486636352539058</c:v>
                </c:pt>
                <c:pt idx="1425">
                  <c:v>6.9684558105468746</c:v>
                </c:pt>
                <c:pt idx="1426">
                  <c:v>6.8946646118164061</c:v>
                </c:pt>
                <c:pt idx="1427">
                  <c:v>6.824081726074219</c:v>
                </c:pt>
                <c:pt idx="1428">
                  <c:v>6.7342489624023436</c:v>
                </c:pt>
                <c:pt idx="1429">
                  <c:v>6.6652702331542972</c:v>
                </c:pt>
                <c:pt idx="1430">
                  <c:v>6.585062408447266</c:v>
                </c:pt>
                <c:pt idx="1431">
                  <c:v>6.5000421142578126</c:v>
                </c:pt>
                <c:pt idx="1432">
                  <c:v>6.4294592285156247</c:v>
                </c:pt>
                <c:pt idx="1433">
                  <c:v>6.346043090820312</c:v>
                </c:pt>
                <c:pt idx="1434">
                  <c:v>6.2449812316894526</c:v>
                </c:pt>
                <c:pt idx="1435">
                  <c:v>6.1727941894531249</c:v>
                </c:pt>
                <c:pt idx="1436">
                  <c:v>6.1054196166992183</c:v>
                </c:pt>
                <c:pt idx="1437">
                  <c:v>6.0059619140624996</c:v>
                </c:pt>
                <c:pt idx="1438">
                  <c:v>5.9401914978027346</c:v>
                </c:pt>
                <c:pt idx="1439">
                  <c:v>5.8680044555664059</c:v>
                </c:pt>
                <c:pt idx="1440">
                  <c:v>5.7910049438476561</c:v>
                </c:pt>
                <c:pt idx="1441">
                  <c:v>5.7140054321289062</c:v>
                </c:pt>
                <c:pt idx="1442">
                  <c:v>5.6289851379394529</c:v>
                </c:pt>
                <c:pt idx="1443">
                  <c:v>5.5423606872558597</c:v>
                </c:pt>
                <c:pt idx="1444">
                  <c:v>5.4509237670898436</c:v>
                </c:pt>
                <c:pt idx="1445">
                  <c:v>5.4076115417480466</c:v>
                </c:pt>
                <c:pt idx="1446">
                  <c:v>5.3113621520996093</c:v>
                </c:pt>
                <c:pt idx="1447">
                  <c:v>5.2359667968750001</c:v>
                </c:pt>
                <c:pt idx="1448">
                  <c:v>5.1621755981445316</c:v>
                </c:pt>
                <c:pt idx="1449">
                  <c:v>5.0755511474609376</c:v>
                </c:pt>
                <c:pt idx="1450">
                  <c:v>5.0033641052246089</c:v>
                </c:pt>
                <c:pt idx="1451">
                  <c:v>4.9135313415527344</c:v>
                </c:pt>
                <c:pt idx="1452">
                  <c:v>4.8654066467285153</c:v>
                </c:pt>
                <c:pt idx="1453">
                  <c:v>4.7723655700683594</c:v>
                </c:pt>
                <c:pt idx="1454">
                  <c:v>4.6889494323730467</c:v>
                </c:pt>
                <c:pt idx="1455">
                  <c:v>4.6007208251953129</c:v>
                </c:pt>
                <c:pt idx="1456">
                  <c:v>4.5301379394531249</c:v>
                </c:pt>
                <c:pt idx="1457">
                  <c:v>4.4274719238281248</c:v>
                </c:pt>
                <c:pt idx="1458">
                  <c:v>4.3600973510742191</c:v>
                </c:pt>
                <c:pt idx="1459">
                  <c:v>4.2750770568847658</c:v>
                </c:pt>
                <c:pt idx="1460">
                  <c:v>4.2044941711425778</c:v>
                </c:pt>
                <c:pt idx="1461">
                  <c:v>4.1290988159179687</c:v>
                </c:pt>
                <c:pt idx="1462">
                  <c:v>4.02964111328125</c:v>
                </c:pt>
                <c:pt idx="1463">
                  <c:v>3.9686831665039062</c:v>
                </c:pt>
                <c:pt idx="1464">
                  <c:v>3.8981002807617187</c:v>
                </c:pt>
                <c:pt idx="1465">
                  <c:v>3.803455047607422</c:v>
                </c:pt>
                <c:pt idx="1466">
                  <c:v>3.6991848754882812</c:v>
                </c:pt>
                <c:pt idx="1467">
                  <c:v>3.6205812072753907</c:v>
                </c:pt>
                <c:pt idx="1468">
                  <c:v>3.5692481994628906</c:v>
                </c:pt>
                <c:pt idx="1469">
                  <c:v>3.5018736267089845</c:v>
                </c:pt>
                <c:pt idx="1470">
                  <c:v>3.4184574890136719</c:v>
                </c:pt>
                <c:pt idx="1471">
                  <c:v>3.3334371948242185</c:v>
                </c:pt>
                <c:pt idx="1472">
                  <c:v>3.2403961181640626</c:v>
                </c:pt>
                <c:pt idx="1473">
                  <c:v>3.1714173889160158</c:v>
                </c:pt>
                <c:pt idx="1474">
                  <c:v>3.0815846252441408</c:v>
                </c:pt>
                <c:pt idx="1475">
                  <c:v>3.0334599304199217</c:v>
                </c:pt>
                <c:pt idx="1476">
                  <c:v>2.942023010253906</c:v>
                </c:pt>
                <c:pt idx="1477">
                  <c:v>2.8586068725585938</c:v>
                </c:pt>
                <c:pt idx="1478">
                  <c:v>2.7880239868164063</c:v>
                </c:pt>
                <c:pt idx="1479">
                  <c:v>2.6869621276855469</c:v>
                </c:pt>
                <c:pt idx="1480">
                  <c:v>2.6083584594726563</c:v>
                </c:pt>
                <c:pt idx="1481">
                  <c:v>2.520129852294922</c:v>
                </c:pt>
                <c:pt idx="1482">
                  <c:v>2.4736093139648436</c:v>
                </c:pt>
                <c:pt idx="1483">
                  <c:v>2.38698486328125</c:v>
                </c:pt>
                <c:pt idx="1484">
                  <c:v>2.2875271606445313</c:v>
                </c:pt>
                <c:pt idx="1485">
                  <c:v>2.1944860839843749</c:v>
                </c:pt>
                <c:pt idx="1486">
                  <c:v>2.1335281372070312</c:v>
                </c:pt>
                <c:pt idx="1487">
                  <c:v>2.0549244689941406</c:v>
                </c:pt>
                <c:pt idx="1488">
                  <c:v>1.9875498962402343</c:v>
                </c:pt>
                <c:pt idx="1489">
                  <c:v>1.8929046630859374</c:v>
                </c:pt>
                <c:pt idx="1490">
                  <c:v>1.8415716552734376</c:v>
                </c:pt>
                <c:pt idx="1491">
                  <c:v>1.7597596740722656</c:v>
                </c:pt>
                <c:pt idx="1492">
                  <c:v>1.6651144409179688</c:v>
                </c:pt>
                <c:pt idx="1493">
                  <c:v>1.5720733642578124</c:v>
                </c:pt>
                <c:pt idx="1494">
                  <c:v>1.5030946350097656</c:v>
                </c:pt>
                <c:pt idx="1495">
                  <c:v>1.4132618713378906</c:v>
                </c:pt>
                <c:pt idx="1496">
                  <c:v>1.3490956115722657</c:v>
                </c:pt>
                <c:pt idx="1497">
                  <c:v>1.275304412841797</c:v>
                </c:pt>
                <c:pt idx="1498">
                  <c:v>1.1886799621582032</c:v>
                </c:pt>
                <c:pt idx="1499">
                  <c:v>1.1084721374511719</c:v>
                </c:pt>
                <c:pt idx="1500">
                  <c:v>1.0346809387207032</c:v>
                </c:pt>
                <c:pt idx="1501">
                  <c:v>0.962493896484375</c:v>
                </c:pt>
                <c:pt idx="1502">
                  <c:v>0.87586944580078119</c:v>
                </c:pt>
                <c:pt idx="1503">
                  <c:v>0.78282836914062504</c:v>
                </c:pt>
                <c:pt idx="1504">
                  <c:v>0.70903717041015624</c:v>
                </c:pt>
                <c:pt idx="1505">
                  <c:v>0.64326675415039059</c:v>
                </c:pt>
                <c:pt idx="1506">
                  <c:v>0.55824645996093747</c:v>
                </c:pt>
                <c:pt idx="1507">
                  <c:v>0.47643447875976563</c:v>
                </c:pt>
                <c:pt idx="1508">
                  <c:v>0.3785809326171875</c:v>
                </c:pt>
                <c:pt idx="1509">
                  <c:v>0.30639389038085935</c:v>
                </c:pt>
                <c:pt idx="1510">
                  <c:v>0.23581100463867188</c:v>
                </c:pt>
                <c:pt idx="1511">
                  <c:v>0.13635330200195311</c:v>
                </c:pt>
                <c:pt idx="1512">
                  <c:v>6.5770416259765624E-2</c:v>
                </c:pt>
                <c:pt idx="1513">
                  <c:v>-4.8124694824218748E-3</c:v>
                </c:pt>
                <c:pt idx="1514">
                  <c:v>-7.8603668212890623E-2</c:v>
                </c:pt>
                <c:pt idx="1515">
                  <c:v>-0.15079071044921874</c:v>
                </c:pt>
                <c:pt idx="1516">
                  <c:v>-0.22939437866210938</c:v>
                </c:pt>
                <c:pt idx="1517">
                  <c:v>-0.31120635986328127</c:v>
                </c:pt>
                <c:pt idx="1518">
                  <c:v>-0.39622665405273438</c:v>
                </c:pt>
                <c:pt idx="1519">
                  <c:v>-0.47322616577148435</c:v>
                </c:pt>
                <c:pt idx="1520">
                  <c:v>-0.55022567749023432</c:v>
                </c:pt>
                <c:pt idx="1521">
                  <c:v>-0.63685012817382813</c:v>
                </c:pt>
                <c:pt idx="1522">
                  <c:v>-0.73630783081054685</c:v>
                </c:pt>
                <c:pt idx="1523">
                  <c:v>-0.78603668212890621</c:v>
                </c:pt>
                <c:pt idx="1524">
                  <c:v>-0.8742652893066406</c:v>
                </c:pt>
                <c:pt idx="1525">
                  <c:v>-0.95768142700195313</c:v>
                </c:pt>
                <c:pt idx="1526">
                  <c:v>-1.0346809387207032</c:v>
                </c:pt>
                <c:pt idx="1527">
                  <c:v>-1.1100762939453126</c:v>
                </c:pt>
                <c:pt idx="1528">
                  <c:v>-1.2175547790527343</c:v>
                </c:pt>
                <c:pt idx="1529">
                  <c:v>-1.2640753173828125</c:v>
                </c:pt>
                <c:pt idx="1530">
                  <c:v>-1.3523039245605468</c:v>
                </c:pt>
                <c:pt idx="1531">
                  <c:v>-1.4212826538085936</c:v>
                </c:pt>
                <c:pt idx="1532">
                  <c:v>-1.5111154174804686</c:v>
                </c:pt>
                <c:pt idx="1533">
                  <c:v>-1.586510772705078</c:v>
                </c:pt>
                <c:pt idx="1534">
                  <c:v>-1.6667185974121093</c:v>
                </c:pt>
                <c:pt idx="1535">
                  <c:v>-1.7613638305664063</c:v>
                </c:pt>
                <c:pt idx="1536">
                  <c:v>-1.817509307861328</c:v>
                </c:pt>
                <c:pt idx="1537">
                  <c:v>-1.9089462280273437</c:v>
                </c:pt>
                <c:pt idx="1538">
                  <c:v>-1.9859457397460938</c:v>
                </c:pt>
                <c:pt idx="1539">
                  <c:v>-2.0565286254882813</c:v>
                </c:pt>
                <c:pt idx="1540">
                  <c:v>-2.1624029541015624</c:v>
                </c:pt>
                <c:pt idx="1541">
                  <c:v>-2.2329858398437499</c:v>
                </c:pt>
                <c:pt idx="1542">
                  <c:v>-2.3196102905273439</c:v>
                </c:pt>
                <c:pt idx="1543">
                  <c:v>-2.3917973327636717</c:v>
                </c:pt>
                <c:pt idx="1544">
                  <c:v>-2.4720051574707029</c:v>
                </c:pt>
                <c:pt idx="1545">
                  <c:v>-2.5474005126953125</c:v>
                </c:pt>
                <c:pt idx="1546">
                  <c:v>-2.6244000244140624</c:v>
                </c:pt>
                <c:pt idx="1547">
                  <c:v>-2.6949829101562499</c:v>
                </c:pt>
                <c:pt idx="1548">
                  <c:v>-2.7639616394042967</c:v>
                </c:pt>
                <c:pt idx="1549">
                  <c:v>-2.852190246582031</c:v>
                </c:pt>
                <c:pt idx="1550">
                  <c:v>-2.9436271667480467</c:v>
                </c:pt>
                <c:pt idx="1551">
                  <c:v>-3.0190225219726563</c:v>
                </c:pt>
                <c:pt idx="1552">
                  <c:v>-3.0863970947265624</c:v>
                </c:pt>
                <c:pt idx="1553">
                  <c:v>-3.1441467285156248</c:v>
                </c:pt>
                <c:pt idx="1554">
                  <c:v>-3.2660626220703124</c:v>
                </c:pt>
                <c:pt idx="1555">
                  <c:v>-3.3206039428710938</c:v>
                </c:pt>
                <c:pt idx="1556">
                  <c:v>-3.4120408630371095</c:v>
                </c:pt>
                <c:pt idx="1557">
                  <c:v>-3.5147068786621092</c:v>
                </c:pt>
                <c:pt idx="1558">
                  <c:v>-3.575664825439453</c:v>
                </c:pt>
                <c:pt idx="1559">
                  <c:v>-3.6414352416992188</c:v>
                </c:pt>
                <c:pt idx="1560">
                  <c:v>-3.7296638488769531</c:v>
                </c:pt>
                <c:pt idx="1561">
                  <c:v>-3.7922259521484376</c:v>
                </c:pt>
                <c:pt idx="1562">
                  <c:v>-3.8997044372558594</c:v>
                </c:pt>
                <c:pt idx="1563">
                  <c:v>-3.9750997924804685</c:v>
                </c:pt>
                <c:pt idx="1564">
                  <c:v>-4.0601200866699214</c:v>
                </c:pt>
                <c:pt idx="1565">
                  <c:v>-4.1307029724121094</c:v>
                </c:pt>
                <c:pt idx="1566">
                  <c:v>-4.1868484497070311</c:v>
                </c:pt>
                <c:pt idx="1567">
                  <c:v>-4.2943269348144533</c:v>
                </c:pt>
                <c:pt idx="1568">
                  <c:v>-4.350472412109375</c:v>
                </c:pt>
                <c:pt idx="1569">
                  <c:v>-4.4531384277343751</c:v>
                </c:pt>
                <c:pt idx="1570">
                  <c:v>-4.5269296264648435</c:v>
                </c:pt>
                <c:pt idx="1571">
                  <c:v>-4.6231790161132809</c:v>
                </c:pt>
                <c:pt idx="1572">
                  <c:v>-4.7049909973144528</c:v>
                </c:pt>
                <c:pt idx="1573">
                  <c:v>-4.7723655700683594</c:v>
                </c:pt>
                <c:pt idx="1574">
                  <c:v>-4.8397401428222659</c:v>
                </c:pt>
                <c:pt idx="1575">
                  <c:v>-4.9343853759765626</c:v>
                </c:pt>
                <c:pt idx="1576">
                  <c:v>-5.0049682617187496</c:v>
                </c:pt>
                <c:pt idx="1577">
                  <c:v>-5.0803636169433597</c:v>
                </c:pt>
                <c:pt idx="1578">
                  <c:v>-5.1413215637207035</c:v>
                </c:pt>
                <c:pt idx="1579">
                  <c:v>-5.2215293884277347</c:v>
                </c:pt>
                <c:pt idx="1580">
                  <c:v>-5.3049455261230465</c:v>
                </c:pt>
                <c:pt idx="1581">
                  <c:v>-5.399590759277344</c:v>
                </c:pt>
                <c:pt idx="1582">
                  <c:v>-5.4589445495605471</c:v>
                </c:pt>
                <c:pt idx="1583">
                  <c:v>-5.5567980957031251</c:v>
                </c:pt>
                <c:pt idx="1584">
                  <c:v>-5.6305892944335936</c:v>
                </c:pt>
                <c:pt idx="1585">
                  <c:v>-5.6979638671875001</c:v>
                </c:pt>
                <c:pt idx="1586">
                  <c:v>-5.7829841613769535</c:v>
                </c:pt>
                <c:pt idx="1587">
                  <c:v>-5.8664002990722652</c:v>
                </c:pt>
                <c:pt idx="1588">
                  <c:v>-5.9626496887207034</c:v>
                </c:pt>
                <c:pt idx="1589">
                  <c:v>-6.0220034790039065</c:v>
                </c:pt>
                <c:pt idx="1590">
                  <c:v>-6.1118362426757811</c:v>
                </c:pt>
                <c:pt idx="1591">
                  <c:v>-6.1856274414062495</c:v>
                </c:pt>
                <c:pt idx="1592">
                  <c:v>-6.2770643615722657</c:v>
                </c:pt>
                <c:pt idx="1593">
                  <c:v>-6.3524597167968748</c:v>
                </c:pt>
                <c:pt idx="1594">
                  <c:v>-6.4374800109863282</c:v>
                </c:pt>
                <c:pt idx="1595">
                  <c:v>-6.5176878356933594</c:v>
                </c:pt>
                <c:pt idx="1596">
                  <c:v>-6.5914790344238279</c:v>
                </c:pt>
                <c:pt idx="1597">
                  <c:v>-6.6588536071777344</c:v>
                </c:pt>
                <c:pt idx="1598">
                  <c:v>-6.7502905273437497</c:v>
                </c:pt>
                <c:pt idx="1599">
                  <c:v>-6.8128526306152342</c:v>
                </c:pt>
                <c:pt idx="1600">
                  <c:v>-6.905893707275391</c:v>
                </c:pt>
                <c:pt idx="1601">
                  <c:v>-7.003747253417969</c:v>
                </c:pt>
                <c:pt idx="1602">
                  <c:v>-7.0727259826660154</c:v>
                </c:pt>
                <c:pt idx="1603">
                  <c:v>-7.1352880859374999</c:v>
                </c:pt>
                <c:pt idx="1604">
                  <c:v>-7.1946418762207029</c:v>
                </c:pt>
                <c:pt idx="1605">
                  <c:v>-7.3037245178222658</c:v>
                </c:pt>
                <c:pt idx="1606">
                  <c:v>-7.3823281860351564</c:v>
                </c:pt>
                <c:pt idx="1607">
                  <c:v>-7.4817858886718751</c:v>
                </c:pt>
                <c:pt idx="1608">
                  <c:v>-7.5347230529785154</c:v>
                </c:pt>
                <c:pt idx="1609">
                  <c:v>-7.6213475036621094</c:v>
                </c:pt>
                <c:pt idx="1610">
                  <c:v>-7.6790971374511718</c:v>
                </c:pt>
                <c:pt idx="1611">
                  <c:v>-7.7721382141113278</c:v>
                </c:pt>
                <c:pt idx="1612">
                  <c:v>-7.8379086303710936</c:v>
                </c:pt>
                <c:pt idx="1613">
                  <c:v>-7.9309497070312496</c:v>
                </c:pt>
                <c:pt idx="1614">
                  <c:v>-8.0416365051269523</c:v>
                </c:pt>
                <c:pt idx="1615">
                  <c:v>-8.0849487304687493</c:v>
                </c:pt>
                <c:pt idx="1616">
                  <c:v>-8.1876147460937503</c:v>
                </c:pt>
                <c:pt idx="1617">
                  <c:v>-8.2469685363769525</c:v>
                </c:pt>
                <c:pt idx="1618">
                  <c:v>-8.3496345520019535</c:v>
                </c:pt>
                <c:pt idx="1619">
                  <c:v>-8.4218215942382813</c:v>
                </c:pt>
                <c:pt idx="1620">
                  <c:v>-8.4795712280273445</c:v>
                </c:pt>
                <c:pt idx="1621">
                  <c:v>-8.5549665832519537</c:v>
                </c:pt>
                <c:pt idx="1622">
                  <c:v>-8.646403503417968</c:v>
                </c:pt>
                <c:pt idx="1623">
                  <c:v>-8.7201947021484383</c:v>
                </c:pt>
                <c:pt idx="1624">
                  <c:v>-8.7955900573730474</c:v>
                </c:pt>
                <c:pt idx="1625">
                  <c:v>-8.8902352905273432</c:v>
                </c:pt>
                <c:pt idx="1626">
                  <c:v>-8.9720472717285151</c:v>
                </c:pt>
                <c:pt idx="1627">
                  <c:v>-9.0506509399414057</c:v>
                </c:pt>
                <c:pt idx="1628">
                  <c:v>-9.1212338256835945</c:v>
                </c:pt>
                <c:pt idx="1629">
                  <c:v>-9.2062541198730461</c:v>
                </c:pt>
                <c:pt idx="1630">
                  <c:v>-9.2944827270507808</c:v>
                </c:pt>
                <c:pt idx="1631">
                  <c:v>-9.3650656127929679</c:v>
                </c:pt>
                <c:pt idx="1632">
                  <c:v>-9.4500859069824212</c:v>
                </c:pt>
                <c:pt idx="1633">
                  <c:v>-9.5367103576660153</c:v>
                </c:pt>
                <c:pt idx="1634">
                  <c:v>-9.6329597473144535</c:v>
                </c:pt>
                <c:pt idx="1635">
                  <c:v>-9.6939176940917964</c:v>
                </c:pt>
                <c:pt idx="1636">
                  <c:v>-9.7548756408691411</c:v>
                </c:pt>
                <c:pt idx="1637">
                  <c:v>-9.8543333435058589</c:v>
                </c:pt>
                <c:pt idx="1638">
                  <c:v>-9.923312072753907</c:v>
                </c:pt>
                <c:pt idx="1639">
                  <c:v>-10.005124053955077</c:v>
                </c:pt>
                <c:pt idx="1640">
                  <c:v>-10.074102783203125</c:v>
                </c:pt>
                <c:pt idx="1641">
                  <c:v>-10.155914764404297</c:v>
                </c:pt>
                <c:pt idx="1642">
                  <c:v>-10.242539215087891</c:v>
                </c:pt>
                <c:pt idx="1643">
                  <c:v>-10.303497161865234</c:v>
                </c:pt>
                <c:pt idx="1644">
                  <c:v>-10.39332992553711</c:v>
                </c:pt>
                <c:pt idx="1645">
                  <c:v>-10.495995941162109</c:v>
                </c:pt>
                <c:pt idx="1646">
                  <c:v>-10.555349731445313</c:v>
                </c:pt>
                <c:pt idx="1647">
                  <c:v>-10.635557556152344</c:v>
                </c:pt>
                <c:pt idx="1648">
                  <c:v>-10.698119659423828</c:v>
                </c:pt>
                <c:pt idx="1649">
                  <c:v>-10.797577362060547</c:v>
                </c:pt>
                <c:pt idx="1650">
                  <c:v>-10.872972717285156</c:v>
                </c:pt>
                <c:pt idx="1651">
                  <c:v>-10.941951446533203</c:v>
                </c:pt>
                <c:pt idx="1652">
                  <c:v>-11.014138488769531</c:v>
                </c:pt>
                <c:pt idx="1653">
                  <c:v>-11.11199203491211</c:v>
                </c:pt>
                <c:pt idx="1654">
                  <c:v>-11.182574920654297</c:v>
                </c:pt>
                <c:pt idx="1655">
                  <c:v>-11.259574432373046</c:v>
                </c:pt>
                <c:pt idx="1656">
                  <c:v>-11.357427978515625</c:v>
                </c:pt>
                <c:pt idx="1657">
                  <c:v>-11.436031646728516</c:v>
                </c:pt>
                <c:pt idx="1658">
                  <c:v>-11.505010375976562</c:v>
                </c:pt>
                <c:pt idx="1659">
                  <c:v>-11.596447296142578</c:v>
                </c:pt>
                <c:pt idx="1660">
                  <c:v>-11.671842651367188</c:v>
                </c:pt>
                <c:pt idx="1661">
                  <c:v>-11.727988128662108</c:v>
                </c:pt>
                <c:pt idx="1662">
                  <c:v>-11.837070770263672</c:v>
                </c:pt>
                <c:pt idx="1663">
                  <c:v>-11.904445343017578</c:v>
                </c:pt>
                <c:pt idx="1664">
                  <c:v>-11.976632385253906</c:v>
                </c:pt>
                <c:pt idx="1665">
                  <c:v>-12.09213165283203</c:v>
                </c:pt>
                <c:pt idx="1666">
                  <c:v>-12.143464660644531</c:v>
                </c:pt>
                <c:pt idx="1667">
                  <c:v>-12.21886001586914</c:v>
                </c:pt>
                <c:pt idx="1668">
                  <c:v>-12.303880310058593</c:v>
                </c:pt>
                <c:pt idx="1669">
                  <c:v>-12.37285903930664</c:v>
                </c:pt>
                <c:pt idx="1670">
                  <c:v>-12.462691802978515</c:v>
                </c:pt>
                <c:pt idx="1671">
                  <c:v>-12.539691314697265</c:v>
                </c:pt>
                <c:pt idx="1672">
                  <c:v>-12.627919921875</c:v>
                </c:pt>
                <c:pt idx="1673">
                  <c:v>-12.708127746582031</c:v>
                </c:pt>
                <c:pt idx="1674">
                  <c:v>-12.775502319335937</c:v>
                </c:pt>
                <c:pt idx="1675">
                  <c:v>-12.833251953125</c:v>
                </c:pt>
                <c:pt idx="1676">
                  <c:v>-12.939126281738281</c:v>
                </c:pt>
                <c:pt idx="1677">
                  <c:v>-13.008105010986329</c:v>
                </c:pt>
                <c:pt idx="1678">
                  <c:v>-13.104354400634765</c:v>
                </c:pt>
                <c:pt idx="1679">
                  <c:v>-13.179749755859374</c:v>
                </c:pt>
                <c:pt idx="1680">
                  <c:v>-13.247124328613282</c:v>
                </c:pt>
                <c:pt idx="1681">
                  <c:v>-13.330540466308594</c:v>
                </c:pt>
                <c:pt idx="1682">
                  <c:v>-13.420373229980468</c:v>
                </c:pt>
                <c:pt idx="1683">
                  <c:v>-13.497372741699218</c:v>
                </c:pt>
                <c:pt idx="1684">
                  <c:v>-13.57918472290039</c:v>
                </c:pt>
                <c:pt idx="1685">
                  <c:v>-13.643350982666016</c:v>
                </c:pt>
                <c:pt idx="1686">
                  <c:v>-13.744412841796875</c:v>
                </c:pt>
                <c:pt idx="1687">
                  <c:v>-13.808579101562501</c:v>
                </c:pt>
                <c:pt idx="1688">
                  <c:v>-13.904828491210937</c:v>
                </c:pt>
                <c:pt idx="1689">
                  <c:v>-13.964182281494141</c:v>
                </c:pt>
                <c:pt idx="1690">
                  <c:v>-14.057223358154296</c:v>
                </c:pt>
                <c:pt idx="1691">
                  <c:v>-14.127806243896485</c:v>
                </c:pt>
                <c:pt idx="1692">
                  <c:v>-14.196784973144531</c:v>
                </c:pt>
                <c:pt idx="1693">
                  <c:v>-14.281805267333985</c:v>
                </c:pt>
                <c:pt idx="1694">
                  <c:v>-14.355596466064453</c:v>
                </c:pt>
                <c:pt idx="1695">
                  <c:v>-14.471095733642578</c:v>
                </c:pt>
                <c:pt idx="1696">
                  <c:v>-14.524032897949219</c:v>
                </c:pt>
                <c:pt idx="1697">
                  <c:v>-14.596219940185547</c:v>
                </c:pt>
                <c:pt idx="1698">
                  <c:v>-14.679636077880859</c:v>
                </c:pt>
                <c:pt idx="1699">
                  <c:v>-14.75823974609375</c:v>
                </c:pt>
                <c:pt idx="1700">
                  <c:v>-14.852884979248048</c:v>
                </c:pt>
                <c:pt idx="1701">
                  <c:v>-14.936301116943358</c:v>
                </c:pt>
                <c:pt idx="1702">
                  <c:v>-15.005279846191407</c:v>
                </c:pt>
                <c:pt idx="1703">
                  <c:v>-15.077466888427734</c:v>
                </c:pt>
                <c:pt idx="1704">
                  <c:v>-15.149653930664062</c:v>
                </c:pt>
                <c:pt idx="1705">
                  <c:v>-15.234674224853515</c:v>
                </c:pt>
                <c:pt idx="1706">
                  <c:v>-15.324506988525391</c:v>
                </c:pt>
                <c:pt idx="1707">
                  <c:v>-15.401506500244141</c:v>
                </c:pt>
                <c:pt idx="1708">
                  <c:v>-15.489735107421875</c:v>
                </c:pt>
                <c:pt idx="1709">
                  <c:v>-15.549088897705078</c:v>
                </c:pt>
                <c:pt idx="1710">
                  <c:v>-15.650150756835938</c:v>
                </c:pt>
                <c:pt idx="1711">
                  <c:v>-15.730358581542969</c:v>
                </c:pt>
                <c:pt idx="1712">
                  <c:v>-15.799337310791016</c:v>
                </c:pt>
                <c:pt idx="1713">
                  <c:v>-15.876336822509765</c:v>
                </c:pt>
                <c:pt idx="1714">
                  <c:v>-15.946919708251952</c:v>
                </c:pt>
                <c:pt idx="1715">
                  <c:v>-16.057606506347657</c:v>
                </c:pt>
                <c:pt idx="1716">
                  <c:v>-16.120168609619139</c:v>
                </c:pt>
                <c:pt idx="1717">
                  <c:v>-16.20037643432617</c:v>
                </c:pt>
                <c:pt idx="1718">
                  <c:v>-16.262938537597655</c:v>
                </c:pt>
                <c:pt idx="1719">
                  <c:v>-16.336729736328124</c:v>
                </c:pt>
                <c:pt idx="1720">
                  <c:v>-16.42495834350586</c:v>
                </c:pt>
                <c:pt idx="1721">
                  <c:v>-16.527624359130858</c:v>
                </c:pt>
                <c:pt idx="1722">
                  <c:v>-16.588582305908204</c:v>
                </c:pt>
                <c:pt idx="1723">
                  <c:v>-16.681623382568358</c:v>
                </c:pt>
                <c:pt idx="1724">
                  <c:v>-16.73776885986328</c:v>
                </c:pt>
                <c:pt idx="1725">
                  <c:v>-16.81476837158203</c:v>
                </c:pt>
                <c:pt idx="1726">
                  <c:v>-16.902996978759766</c:v>
                </c:pt>
                <c:pt idx="1727">
                  <c:v>-16.992829742431642</c:v>
                </c:pt>
                <c:pt idx="1728">
                  <c:v>-17.069829254150392</c:v>
                </c:pt>
                <c:pt idx="1729">
                  <c:v>-17.130787200927735</c:v>
                </c:pt>
                <c:pt idx="1730">
                  <c:v>-17.243078155517576</c:v>
                </c:pt>
                <c:pt idx="1731">
                  <c:v>-17.300827789306641</c:v>
                </c:pt>
                <c:pt idx="1732">
                  <c:v>-17.387452239990235</c:v>
                </c:pt>
                <c:pt idx="1733">
                  <c:v>-17.470868377685548</c:v>
                </c:pt>
                <c:pt idx="1734">
                  <c:v>-17.520597229003908</c:v>
                </c:pt>
                <c:pt idx="1735">
                  <c:v>-17.612034149169922</c:v>
                </c:pt>
                <c:pt idx="1736">
                  <c:v>-17.730741729736327</c:v>
                </c:pt>
                <c:pt idx="1737">
                  <c:v>-17.782074737548829</c:v>
                </c:pt>
                <c:pt idx="1738">
                  <c:v>-17.854261779785155</c:v>
                </c:pt>
                <c:pt idx="1739">
                  <c:v>-17.913615570068359</c:v>
                </c:pt>
                <c:pt idx="1740">
                  <c:v>-17.997031707763671</c:v>
                </c:pt>
                <c:pt idx="1741">
                  <c:v>-18.102906036376954</c:v>
                </c:pt>
                <c:pt idx="1742">
                  <c:v>-18.176697235107422</c:v>
                </c:pt>
                <c:pt idx="1743">
                  <c:v>-18.269738311767579</c:v>
                </c:pt>
                <c:pt idx="1744">
                  <c:v>-18.332300415039061</c:v>
                </c:pt>
                <c:pt idx="1745">
                  <c:v>-18.393258361816407</c:v>
                </c:pt>
                <c:pt idx="1746">
                  <c:v>-18.483091125488283</c:v>
                </c:pt>
                <c:pt idx="1747">
                  <c:v>-18.563298950195314</c:v>
                </c:pt>
                <c:pt idx="1748">
                  <c:v>-18.648319244384766</c:v>
                </c:pt>
                <c:pt idx="1749">
                  <c:v>-18.722110443115234</c:v>
                </c:pt>
                <c:pt idx="1750">
                  <c:v>-18.818359832763672</c:v>
                </c:pt>
                <c:pt idx="1751">
                  <c:v>-18.898567657470704</c:v>
                </c:pt>
                <c:pt idx="1752">
                  <c:v>-18.97075469970703</c:v>
                </c:pt>
                <c:pt idx="1753">
                  <c:v>-19.063795776367186</c:v>
                </c:pt>
                <c:pt idx="1754">
                  <c:v>-19.142399444580079</c:v>
                </c:pt>
                <c:pt idx="1755">
                  <c:v>-19.219398956298829</c:v>
                </c:pt>
                <c:pt idx="1756">
                  <c:v>-19.288377685546873</c:v>
                </c:pt>
                <c:pt idx="1757">
                  <c:v>-19.355752258300782</c:v>
                </c:pt>
                <c:pt idx="1758">
                  <c:v>-19.443980865478515</c:v>
                </c:pt>
                <c:pt idx="1759">
                  <c:v>-19.520980377197265</c:v>
                </c:pt>
                <c:pt idx="1760">
                  <c:v>-19.60600067138672</c:v>
                </c:pt>
                <c:pt idx="1761">
                  <c:v>-19.689416809082029</c:v>
                </c:pt>
                <c:pt idx="1762">
                  <c:v>-19.766416320800783</c:v>
                </c:pt>
                <c:pt idx="1763">
                  <c:v>-19.849832458496092</c:v>
                </c:pt>
                <c:pt idx="1764">
                  <c:v>-19.915602874755859</c:v>
                </c:pt>
                <c:pt idx="1765">
                  <c:v>-19.809728546142576</c:v>
                </c:pt>
                <c:pt idx="1766">
                  <c:v>-19.796895294189454</c:v>
                </c:pt>
                <c:pt idx="1767">
                  <c:v>-19.684604339599609</c:v>
                </c:pt>
                <c:pt idx="1768">
                  <c:v>-19.604396514892578</c:v>
                </c:pt>
                <c:pt idx="1769">
                  <c:v>-19.53541778564453</c:v>
                </c:pt>
                <c:pt idx="1770">
                  <c:v>-19.456814117431641</c:v>
                </c:pt>
                <c:pt idx="1771">
                  <c:v>-19.384627075195311</c:v>
                </c:pt>
                <c:pt idx="1772">
                  <c:v>-19.289981842041016</c:v>
                </c:pt>
                <c:pt idx="1773">
                  <c:v>-19.212982330322266</c:v>
                </c:pt>
                <c:pt idx="1774">
                  <c:v>-19.113524627685546</c:v>
                </c:pt>
                <c:pt idx="1775">
                  <c:v>-19.06860824584961</c:v>
                </c:pt>
                <c:pt idx="1776">
                  <c:v>-18.975567169189453</c:v>
                </c:pt>
                <c:pt idx="1777">
                  <c:v>-18.887338562011717</c:v>
                </c:pt>
                <c:pt idx="1778">
                  <c:v>-18.818359832763672</c:v>
                </c:pt>
                <c:pt idx="1779">
                  <c:v>-18.747776947021485</c:v>
                </c:pt>
                <c:pt idx="1780">
                  <c:v>-18.667569122314454</c:v>
                </c:pt>
                <c:pt idx="1781">
                  <c:v>-18.577736358642579</c:v>
                </c:pt>
                <c:pt idx="1782">
                  <c:v>-18.50394515991211</c:v>
                </c:pt>
                <c:pt idx="1783">
                  <c:v>-18.415716552734374</c:v>
                </c:pt>
                <c:pt idx="1784">
                  <c:v>-18.330696258544922</c:v>
                </c:pt>
                <c:pt idx="1785">
                  <c:v>-18.261717529296874</c:v>
                </c:pt>
                <c:pt idx="1786">
                  <c:v>-18.183113861083985</c:v>
                </c:pt>
                <c:pt idx="1787">
                  <c:v>-18.099697723388672</c:v>
                </c:pt>
                <c:pt idx="1788">
                  <c:v>-18.019489898681641</c:v>
                </c:pt>
                <c:pt idx="1789">
                  <c:v>-17.94409454345703</c:v>
                </c:pt>
                <c:pt idx="1790">
                  <c:v>-17.854261779785155</c:v>
                </c:pt>
                <c:pt idx="1791">
                  <c:v>-17.756408233642578</c:v>
                </c:pt>
                <c:pt idx="1792">
                  <c:v>-17.722720947265625</c:v>
                </c:pt>
                <c:pt idx="1793">
                  <c:v>-17.629679870605468</c:v>
                </c:pt>
                <c:pt idx="1794">
                  <c:v>-17.541451263427735</c:v>
                </c:pt>
                <c:pt idx="1795">
                  <c:v>-17.474076690673829</c:v>
                </c:pt>
                <c:pt idx="1796">
                  <c:v>-17.369806518554686</c:v>
                </c:pt>
                <c:pt idx="1797">
                  <c:v>-17.300827789306641</c:v>
                </c:pt>
                <c:pt idx="1798">
                  <c:v>-17.209390869140623</c:v>
                </c:pt>
                <c:pt idx="1799">
                  <c:v>-17.146828765869142</c:v>
                </c:pt>
                <c:pt idx="1800">
                  <c:v>-17.074641723632812</c:v>
                </c:pt>
                <c:pt idx="1801">
                  <c:v>-16.96876739501953</c:v>
                </c:pt>
                <c:pt idx="1802">
                  <c:v>-16.909413604736329</c:v>
                </c:pt>
                <c:pt idx="1803">
                  <c:v>-16.84203903198242</c:v>
                </c:pt>
                <c:pt idx="1804">
                  <c:v>-16.76503952026367</c:v>
                </c:pt>
                <c:pt idx="1805">
                  <c:v>-16.662373504638673</c:v>
                </c:pt>
                <c:pt idx="1806">
                  <c:v>-16.57895736694336</c:v>
                </c:pt>
                <c:pt idx="1807">
                  <c:v>-16.516395263671875</c:v>
                </c:pt>
                <c:pt idx="1808">
                  <c:v>-16.434583282470705</c:v>
                </c:pt>
                <c:pt idx="1809">
                  <c:v>-16.362396240234375</c:v>
                </c:pt>
                <c:pt idx="1810">
                  <c:v>-16.274167633056642</c:v>
                </c:pt>
                <c:pt idx="1811">
                  <c:v>-16.205188903808594</c:v>
                </c:pt>
                <c:pt idx="1812">
                  <c:v>-16.124981079101563</c:v>
                </c:pt>
                <c:pt idx="1813">
                  <c:v>-16.062418975830077</c:v>
                </c:pt>
                <c:pt idx="1814">
                  <c:v>-15.94210723876953</c:v>
                </c:pt>
                <c:pt idx="1815">
                  <c:v>-15.879545135498047</c:v>
                </c:pt>
                <c:pt idx="1816">
                  <c:v>-15.772066650390625</c:v>
                </c:pt>
                <c:pt idx="1817">
                  <c:v>-15.728754425048828</c:v>
                </c:pt>
                <c:pt idx="1818">
                  <c:v>-15.642129974365234</c:v>
                </c:pt>
                <c:pt idx="1819">
                  <c:v>-15.569942932128907</c:v>
                </c:pt>
                <c:pt idx="1820">
                  <c:v>-15.488130950927735</c:v>
                </c:pt>
                <c:pt idx="1821">
                  <c:v>-15.406318969726563</c:v>
                </c:pt>
                <c:pt idx="1822">
                  <c:v>-15.326111145019532</c:v>
                </c:pt>
                <c:pt idx="1823">
                  <c:v>-15.237882537841797</c:v>
                </c:pt>
                <c:pt idx="1824">
                  <c:v>-15.165695495605469</c:v>
                </c:pt>
                <c:pt idx="1825">
                  <c:v>-15.09030014038086</c:v>
                </c:pt>
                <c:pt idx="1826">
                  <c:v>-15.003675689697266</c:v>
                </c:pt>
                <c:pt idx="1827">
                  <c:v>-14.920259552001953</c:v>
                </c:pt>
                <c:pt idx="1828">
                  <c:v>-14.848072509765625</c:v>
                </c:pt>
                <c:pt idx="1829">
                  <c:v>-14.783906249999999</c:v>
                </c:pt>
                <c:pt idx="1830">
                  <c:v>-14.684448547363282</c:v>
                </c:pt>
                <c:pt idx="1831">
                  <c:v>-14.636323852539062</c:v>
                </c:pt>
                <c:pt idx="1832">
                  <c:v>-14.544886932373046</c:v>
                </c:pt>
                <c:pt idx="1833">
                  <c:v>-14.443825073242188</c:v>
                </c:pt>
                <c:pt idx="1834">
                  <c:v>-14.368429718017579</c:v>
                </c:pt>
                <c:pt idx="1835">
                  <c:v>-14.285013580322266</c:v>
                </c:pt>
                <c:pt idx="1836">
                  <c:v>-14.201597442626953</c:v>
                </c:pt>
                <c:pt idx="1837">
                  <c:v>-14.106952209472656</c:v>
                </c:pt>
                <c:pt idx="1838">
                  <c:v>-14.044390106201172</c:v>
                </c:pt>
                <c:pt idx="1839">
                  <c:v>-13.957765655517578</c:v>
                </c:pt>
                <c:pt idx="1840">
                  <c:v>-13.88397445678711</c:v>
                </c:pt>
                <c:pt idx="1841">
                  <c:v>-13.808579101562501</c:v>
                </c:pt>
                <c:pt idx="1842">
                  <c:v>-13.741204528808593</c:v>
                </c:pt>
                <c:pt idx="1843">
                  <c:v>-13.646559295654297</c:v>
                </c:pt>
                <c:pt idx="1844">
                  <c:v>-13.569559783935548</c:v>
                </c:pt>
                <c:pt idx="1845">
                  <c:v>-13.490956115722657</c:v>
                </c:pt>
                <c:pt idx="1846">
                  <c:v>-13.417164916992187</c:v>
                </c:pt>
                <c:pt idx="1847">
                  <c:v>-13.330540466308594</c:v>
                </c:pt>
                <c:pt idx="1848">
                  <c:v>-13.229478607177734</c:v>
                </c:pt>
                <c:pt idx="1849">
                  <c:v>-13.166916503906251</c:v>
                </c:pt>
                <c:pt idx="1850">
                  <c:v>-13.105958557128906</c:v>
                </c:pt>
                <c:pt idx="1851">
                  <c:v>-13.003292541503907</c:v>
                </c:pt>
                <c:pt idx="1852">
                  <c:v>-12.942334594726562</c:v>
                </c:pt>
                <c:pt idx="1853">
                  <c:v>-12.873355865478516</c:v>
                </c:pt>
                <c:pt idx="1854">
                  <c:v>-12.799564666748047</c:v>
                </c:pt>
                <c:pt idx="1855">
                  <c:v>-12.70652359008789</c:v>
                </c:pt>
                <c:pt idx="1856">
                  <c:v>-12.619899139404296</c:v>
                </c:pt>
                <c:pt idx="1857">
                  <c:v>-12.546107940673828</c:v>
                </c:pt>
                <c:pt idx="1858">
                  <c:v>-12.456275177001952</c:v>
                </c:pt>
                <c:pt idx="1859">
                  <c:v>-12.37285903930664</c:v>
                </c:pt>
                <c:pt idx="1860">
                  <c:v>-12.311901092529297</c:v>
                </c:pt>
                <c:pt idx="1861">
                  <c:v>-12.225276641845703</c:v>
                </c:pt>
                <c:pt idx="1862">
                  <c:v>-12.146672973632812</c:v>
                </c:pt>
                <c:pt idx="1863">
                  <c:v>-12.053631896972655</c:v>
                </c:pt>
                <c:pt idx="1864">
                  <c:v>-11.98786148071289</c:v>
                </c:pt>
                <c:pt idx="1865">
                  <c:v>-11.912466125488281</c:v>
                </c:pt>
                <c:pt idx="1866">
                  <c:v>-11.827445831298828</c:v>
                </c:pt>
                <c:pt idx="1867">
                  <c:v>-11.748842163085937</c:v>
                </c:pt>
                <c:pt idx="1868">
                  <c:v>-11.655801086425781</c:v>
                </c:pt>
                <c:pt idx="1869">
                  <c:v>-11.583614044189453</c:v>
                </c:pt>
                <c:pt idx="1870">
                  <c:v>-11.501802062988281</c:v>
                </c:pt>
                <c:pt idx="1871">
                  <c:v>-11.436031646728516</c:v>
                </c:pt>
                <c:pt idx="1872">
                  <c:v>-11.359032135009766</c:v>
                </c:pt>
                <c:pt idx="1873">
                  <c:v>-11.259574432373046</c:v>
                </c:pt>
                <c:pt idx="1874">
                  <c:v>-11.185783233642578</c:v>
                </c:pt>
                <c:pt idx="1875">
                  <c:v>-11.115200347900391</c:v>
                </c:pt>
                <c:pt idx="1876">
                  <c:v>-11.046221618652345</c:v>
                </c:pt>
                <c:pt idx="1877">
                  <c:v>-10.954784698486328</c:v>
                </c:pt>
                <c:pt idx="1878">
                  <c:v>-10.885805969238282</c:v>
                </c:pt>
                <c:pt idx="1879">
                  <c:v>-10.797577362060547</c:v>
                </c:pt>
                <c:pt idx="1880">
                  <c:v>-10.723786163330079</c:v>
                </c:pt>
                <c:pt idx="1881">
                  <c:v>-10.645182495117188</c:v>
                </c:pt>
                <c:pt idx="1882">
                  <c:v>-10.555349731445313</c:v>
                </c:pt>
                <c:pt idx="1883">
                  <c:v>-10.467121124267578</c:v>
                </c:pt>
                <c:pt idx="1884">
                  <c:v>-10.402954864501954</c:v>
                </c:pt>
                <c:pt idx="1885">
                  <c:v>-10.305101318359375</c:v>
                </c:pt>
                <c:pt idx="1886">
                  <c:v>-10.232914276123047</c:v>
                </c:pt>
                <c:pt idx="1887">
                  <c:v>-10.168748016357421</c:v>
                </c:pt>
                <c:pt idx="1888">
                  <c:v>-10.069290313720703</c:v>
                </c:pt>
                <c:pt idx="1889">
                  <c:v>-10.005124053955077</c:v>
                </c:pt>
                <c:pt idx="1890">
                  <c:v>-9.8944372558593745</c:v>
                </c:pt>
                <c:pt idx="1891">
                  <c:v>-9.8495208740234368</c:v>
                </c:pt>
                <c:pt idx="1892">
                  <c:v>-9.7725213623046869</c:v>
                </c:pt>
                <c:pt idx="1893">
                  <c:v>-9.6939176940917964</c:v>
                </c:pt>
                <c:pt idx="1894">
                  <c:v>-9.6185223388671872</c:v>
                </c:pt>
                <c:pt idx="1895">
                  <c:v>-9.5238771057128897</c:v>
                </c:pt>
                <c:pt idx="1896">
                  <c:v>-9.4356484985351567</c:v>
                </c:pt>
                <c:pt idx="1897">
                  <c:v>-9.3843154907226563</c:v>
                </c:pt>
                <c:pt idx="1898">
                  <c:v>-9.288066101074218</c:v>
                </c:pt>
                <c:pt idx="1899">
                  <c:v>-9.1837959289550781</c:v>
                </c:pt>
                <c:pt idx="1900">
                  <c:v>-9.1308587646484369</c:v>
                </c:pt>
                <c:pt idx="1901">
                  <c:v>-9.049046783447265</c:v>
                </c:pt>
                <c:pt idx="1902">
                  <c:v>-8.9977137756347663</c:v>
                </c:pt>
                <c:pt idx="1903">
                  <c:v>-8.8918394470214839</c:v>
                </c:pt>
                <c:pt idx="1904">
                  <c:v>-8.8116316223144526</c:v>
                </c:pt>
                <c:pt idx="1905">
                  <c:v>-8.7362362670898435</c:v>
                </c:pt>
                <c:pt idx="1906">
                  <c:v>-8.639986877441407</c:v>
                </c:pt>
                <c:pt idx="1907">
                  <c:v>-8.5918621826171879</c:v>
                </c:pt>
                <c:pt idx="1908">
                  <c:v>-8.5212792968749991</c:v>
                </c:pt>
                <c:pt idx="1909">
                  <c:v>-8.4025717163085929</c:v>
                </c:pt>
                <c:pt idx="1910">
                  <c:v>-8.3480303955078128</c:v>
                </c:pt>
                <c:pt idx="1911">
                  <c:v>-8.2469685363769525</c:v>
                </c:pt>
                <c:pt idx="1912">
                  <c:v>-8.1603440856933585</c:v>
                </c:pt>
                <c:pt idx="1913">
                  <c:v>-8.08655288696289</c:v>
                </c:pt>
                <c:pt idx="1914">
                  <c:v>-8.0143658447265622</c:v>
                </c:pt>
                <c:pt idx="1915">
                  <c:v>-7.9133039855957028</c:v>
                </c:pt>
                <c:pt idx="1916">
                  <c:v>-7.8699917602539058</c:v>
                </c:pt>
                <c:pt idx="1917">
                  <c:v>-7.7817631530761719</c:v>
                </c:pt>
                <c:pt idx="1918">
                  <c:v>-7.6855137634277346</c:v>
                </c:pt>
                <c:pt idx="1919">
                  <c:v>-7.6325765991210934</c:v>
                </c:pt>
                <c:pt idx="1920">
                  <c:v>-7.5363272094726561</c:v>
                </c:pt>
                <c:pt idx="1921">
                  <c:v>-7.4480986022949214</c:v>
                </c:pt>
                <c:pt idx="1922">
                  <c:v>-7.3582658386230468</c:v>
                </c:pt>
                <c:pt idx="1923">
                  <c:v>-7.3037245178222658</c:v>
                </c:pt>
                <c:pt idx="1924">
                  <c:v>-7.2010585021972657</c:v>
                </c:pt>
                <c:pt idx="1925">
                  <c:v>-7.1368922424316406</c:v>
                </c:pt>
                <c:pt idx="1926">
                  <c:v>-7.0566844177246093</c:v>
                </c:pt>
                <c:pt idx="1927">
                  <c:v>-6.9620391845703127</c:v>
                </c:pt>
                <c:pt idx="1928">
                  <c:v>-6.8962687683105468</c:v>
                </c:pt>
                <c:pt idx="1929">
                  <c:v>-6.8288941955566402</c:v>
                </c:pt>
                <c:pt idx="1930">
                  <c:v>-6.7775611877441406</c:v>
                </c:pt>
                <c:pt idx="1931">
                  <c:v>-6.682915954589844</c:v>
                </c:pt>
                <c:pt idx="1932">
                  <c:v>-6.5914790344238279</c:v>
                </c:pt>
                <c:pt idx="1933">
                  <c:v>-6.5225003051757815</c:v>
                </c:pt>
                <c:pt idx="1934">
                  <c:v>-6.4358758544921875</c:v>
                </c:pt>
                <c:pt idx="1935">
                  <c:v>-6.346043090820312</c:v>
                </c:pt>
                <c:pt idx="1936">
                  <c:v>-6.2594186401367189</c:v>
                </c:pt>
                <c:pt idx="1937">
                  <c:v>-6.1840232849121097</c:v>
                </c:pt>
                <c:pt idx="1938">
                  <c:v>-6.1342944335937499</c:v>
                </c:pt>
                <c:pt idx="1939">
                  <c:v>-6.0220034790039065</c:v>
                </c:pt>
                <c:pt idx="1940">
                  <c:v>-5.9642538452148433</c:v>
                </c:pt>
                <c:pt idx="1941">
                  <c:v>-5.8776293945312501</c:v>
                </c:pt>
                <c:pt idx="1942">
                  <c:v>-5.8086506652832028</c:v>
                </c:pt>
                <c:pt idx="1943">
                  <c:v>-5.7396719360351565</c:v>
                </c:pt>
                <c:pt idx="1944">
                  <c:v>-5.6241726684570308</c:v>
                </c:pt>
                <c:pt idx="1945">
                  <c:v>-5.5664230346679684</c:v>
                </c:pt>
                <c:pt idx="1946">
                  <c:v>-5.4846110534667964</c:v>
                </c:pt>
                <c:pt idx="1947">
                  <c:v>-5.4172364807128908</c:v>
                </c:pt>
                <c:pt idx="1948">
                  <c:v>-5.3033413696289058</c:v>
                </c:pt>
                <c:pt idx="1949">
                  <c:v>-5.2343626403808594</c:v>
                </c:pt>
                <c:pt idx="1950">
                  <c:v>-5.1653839111328121</c:v>
                </c:pt>
                <c:pt idx="1951">
                  <c:v>-5.0755511474609376</c:v>
                </c:pt>
                <c:pt idx="1952">
                  <c:v>-4.9969474792480471</c:v>
                </c:pt>
                <c:pt idx="1953">
                  <c:v>-4.9279687499999998</c:v>
                </c:pt>
                <c:pt idx="1954">
                  <c:v>-4.8349276733398439</c:v>
                </c:pt>
                <c:pt idx="1955">
                  <c:v>-4.7483032226562498</c:v>
                </c:pt>
                <c:pt idx="1956">
                  <c:v>-4.7017826843261714</c:v>
                </c:pt>
                <c:pt idx="1957">
                  <c:v>-4.6151582336425783</c:v>
                </c:pt>
                <c:pt idx="1958">
                  <c:v>-4.5044714355468747</c:v>
                </c:pt>
                <c:pt idx="1959">
                  <c:v>-4.448325958251953</c:v>
                </c:pt>
                <c:pt idx="1960">
                  <c:v>-4.3568890380859377</c:v>
                </c:pt>
                <c:pt idx="1961">
                  <c:v>-4.2911186218261719</c:v>
                </c:pt>
                <c:pt idx="1962">
                  <c:v>-4.2093066406249999</c:v>
                </c:pt>
                <c:pt idx="1963">
                  <c:v>-4.1339112854003908</c:v>
                </c:pt>
                <c:pt idx="1964">
                  <c:v>-4.0649325561523435</c:v>
                </c:pt>
                <c:pt idx="1965">
                  <c:v>-3.9670790100097655</c:v>
                </c:pt>
                <c:pt idx="1966">
                  <c:v>-3.893287811279297</c:v>
                </c:pt>
                <c:pt idx="1967">
                  <c:v>-3.8178924560546874</c:v>
                </c:pt>
                <c:pt idx="1968">
                  <c:v>-3.7392887878417969</c:v>
                </c:pt>
                <c:pt idx="1969">
                  <c:v>-3.6494560241699219</c:v>
                </c:pt>
                <c:pt idx="1970">
                  <c:v>-3.5692481994628906</c:v>
                </c:pt>
                <c:pt idx="1971">
                  <c:v>-3.4810195922851563</c:v>
                </c:pt>
                <c:pt idx="1972">
                  <c:v>-3.4264782714843749</c:v>
                </c:pt>
                <c:pt idx="1973">
                  <c:v>-3.3510829162597657</c:v>
                </c:pt>
                <c:pt idx="1974">
                  <c:v>-3.2644584655761717</c:v>
                </c:pt>
                <c:pt idx="1975">
                  <c:v>-3.2018963623046877</c:v>
                </c:pt>
                <c:pt idx="1976">
                  <c:v>-3.0896054077148438</c:v>
                </c:pt>
                <c:pt idx="1977">
                  <c:v>-2.9965643310546874</c:v>
                </c:pt>
                <c:pt idx="1978">
                  <c:v>-2.9372105407714844</c:v>
                </c:pt>
                <c:pt idx="1979">
                  <c:v>-2.8586068725585938</c:v>
                </c:pt>
                <c:pt idx="1980">
                  <c:v>-2.7671699523925781</c:v>
                </c:pt>
                <c:pt idx="1981">
                  <c:v>-2.707816162109375</c:v>
                </c:pt>
                <c:pt idx="1982">
                  <c:v>-2.6179833984375001</c:v>
                </c:pt>
                <c:pt idx="1983">
                  <c:v>-2.5217340087890623</c:v>
                </c:pt>
                <c:pt idx="1984">
                  <c:v>-2.4752134704589843</c:v>
                </c:pt>
                <c:pt idx="1985">
                  <c:v>-2.3597142028808595</c:v>
                </c:pt>
                <c:pt idx="1986">
                  <c:v>-2.3035687255859374</c:v>
                </c:pt>
                <c:pt idx="1987">
                  <c:v>-2.2249650573730468</c:v>
                </c:pt>
                <c:pt idx="1988">
                  <c:v>-2.1415489196777342</c:v>
                </c:pt>
                <c:pt idx="1989">
                  <c:v>-2.0741743469238281</c:v>
                </c:pt>
                <c:pt idx="1990">
                  <c:v>-1.9859457397460938</c:v>
                </c:pt>
                <c:pt idx="1991">
                  <c:v>-1.9185711669921874</c:v>
                </c:pt>
                <c:pt idx="1992">
                  <c:v>-1.817509307861328</c:v>
                </c:pt>
                <c:pt idx="1993">
                  <c:v>-1.7613638305664063</c:v>
                </c:pt>
                <c:pt idx="1994">
                  <c:v>-1.6586978149414062</c:v>
                </c:pt>
                <c:pt idx="1995">
                  <c:v>-1.5913232421874999</c:v>
                </c:pt>
                <c:pt idx="1996">
                  <c:v>-1.5079071044921875</c:v>
                </c:pt>
                <c:pt idx="1997">
                  <c:v>-1.4180743408203125</c:v>
                </c:pt>
                <c:pt idx="1998">
                  <c:v>-1.3523039245605468</c:v>
                </c:pt>
                <c:pt idx="1999">
                  <c:v>-1.2592628479003907</c:v>
                </c:pt>
                <c:pt idx="2000">
                  <c:v>-1.1902841186523438</c:v>
                </c:pt>
                <c:pt idx="2001">
                  <c:v>-1.1068679809570312</c:v>
                </c:pt>
                <c:pt idx="2002">
                  <c:v>-1.0346809387207032</c:v>
                </c:pt>
                <c:pt idx="2003">
                  <c:v>-0.96409805297851559</c:v>
                </c:pt>
                <c:pt idx="2004">
                  <c:v>-0.86624450683593746</c:v>
                </c:pt>
                <c:pt idx="2005">
                  <c:v>-0.80047409057617191</c:v>
                </c:pt>
                <c:pt idx="2006">
                  <c:v>-0.71064132690429682</c:v>
                </c:pt>
                <c:pt idx="2007">
                  <c:v>-0.63203765869140627</c:v>
                </c:pt>
                <c:pt idx="2008">
                  <c:v>-0.57910049438476563</c:v>
                </c:pt>
                <c:pt idx="2009">
                  <c:v>-0.47964279174804686</c:v>
                </c:pt>
                <c:pt idx="2010">
                  <c:v>-0.41547653198242185</c:v>
                </c:pt>
                <c:pt idx="2011">
                  <c:v>-0.33206039428710937</c:v>
                </c:pt>
                <c:pt idx="2012">
                  <c:v>-0.25506088256835935</c:v>
                </c:pt>
                <c:pt idx="2013">
                  <c:v>-0.16683227539062501</c:v>
                </c:pt>
                <c:pt idx="2014">
                  <c:v>-0.102666015625</c:v>
                </c:pt>
                <c:pt idx="2015">
                  <c:v>1.2833251953124999E-2</c:v>
                </c:pt>
                <c:pt idx="2016">
                  <c:v>9.3041076660156249E-2</c:v>
                </c:pt>
              </c:numCache>
            </c:numRef>
          </c:xVal>
          <c:yVal>
            <c:numRef>
              <c:f>'40_60 PZT  EXP24B3'!$S$34:$S$2050</c:f>
              <c:numCache>
                <c:formatCode>General</c:formatCode>
                <c:ptCount val="2017"/>
                <c:pt idx="0">
                  <c:v>0</c:v>
                </c:pt>
                <c:pt idx="1">
                  <c:v>-2.6702880859375E-3</c:v>
                </c:pt>
                <c:pt idx="2">
                  <c:v>-1.94549560546875E-2</c:v>
                </c:pt>
                <c:pt idx="3">
                  <c:v>-3.39508056640625E-2</c:v>
                </c:pt>
                <c:pt idx="4">
                  <c:v>-3.85284423828125E-2</c:v>
                </c:pt>
                <c:pt idx="5">
                  <c:v>-4.57763671875E-2</c:v>
                </c:pt>
                <c:pt idx="6">
                  <c:v>-7.01904296875E-2</c:v>
                </c:pt>
                <c:pt idx="7">
                  <c:v>-8.65936279296875E-2</c:v>
                </c:pt>
                <c:pt idx="8">
                  <c:v>-9.72747802734375E-2</c:v>
                </c:pt>
                <c:pt idx="9">
                  <c:v>-0.115966796875</c:v>
                </c:pt>
                <c:pt idx="10">
                  <c:v>-0.124359130859375</c:v>
                </c:pt>
                <c:pt idx="11">
                  <c:v>-0.1453399658203125</c:v>
                </c:pt>
                <c:pt idx="12">
                  <c:v>-0.156402587890625</c:v>
                </c:pt>
                <c:pt idx="13">
                  <c:v>-0.1804351806640625</c:v>
                </c:pt>
                <c:pt idx="14">
                  <c:v>-0.191497802734375</c:v>
                </c:pt>
                <c:pt idx="15">
                  <c:v>-0.21514892578125</c:v>
                </c:pt>
                <c:pt idx="16">
                  <c:v>-0.231170654296875</c:v>
                </c:pt>
                <c:pt idx="17">
                  <c:v>-0.23956298828125</c:v>
                </c:pt>
                <c:pt idx="18">
                  <c:v>-0.2552032470703125</c:v>
                </c:pt>
                <c:pt idx="19">
                  <c:v>-0.2719879150390625</c:v>
                </c:pt>
                <c:pt idx="20">
                  <c:v>-0.3017425537109375</c:v>
                </c:pt>
                <c:pt idx="21">
                  <c:v>-0.3047943115234375</c:v>
                </c:pt>
                <c:pt idx="22">
                  <c:v>-0.3200531005859375</c:v>
                </c:pt>
                <c:pt idx="23">
                  <c:v>-0.3414154052734375</c:v>
                </c:pt>
                <c:pt idx="24">
                  <c:v>-0.3543853759765625</c:v>
                </c:pt>
                <c:pt idx="25">
                  <c:v>-0.380706787109375</c:v>
                </c:pt>
                <c:pt idx="26">
                  <c:v>-0.4009246826171875</c:v>
                </c:pt>
                <c:pt idx="27">
                  <c:v>-0.40435791015625</c:v>
                </c:pt>
                <c:pt idx="28">
                  <c:v>-0.4306793212890625</c:v>
                </c:pt>
                <c:pt idx="29">
                  <c:v>-0.4405975341796875</c:v>
                </c:pt>
                <c:pt idx="30">
                  <c:v>-0.4589080810546875</c:v>
                </c:pt>
                <c:pt idx="31">
                  <c:v>-0.466156005859375</c:v>
                </c:pt>
                <c:pt idx="32">
                  <c:v>-0.487518310546875</c:v>
                </c:pt>
                <c:pt idx="33">
                  <c:v>-0.501251220703125</c:v>
                </c:pt>
                <c:pt idx="34">
                  <c:v>-0.5184173583984375</c:v>
                </c:pt>
                <c:pt idx="35">
                  <c:v>-0.5401611328125</c:v>
                </c:pt>
                <c:pt idx="36">
                  <c:v>-0.54473876953125</c:v>
                </c:pt>
                <c:pt idx="37">
                  <c:v>-0.5680084228515625</c:v>
                </c:pt>
                <c:pt idx="38">
                  <c:v>-0.583648681640625</c:v>
                </c:pt>
                <c:pt idx="39">
                  <c:v>-0.60272216796875</c:v>
                </c:pt>
                <c:pt idx="40">
                  <c:v>-0.6122589111328125</c:v>
                </c:pt>
                <c:pt idx="41">
                  <c:v>-0.623321533203125</c:v>
                </c:pt>
                <c:pt idx="42">
                  <c:v>-0.6320953369140625</c:v>
                </c:pt>
                <c:pt idx="43">
                  <c:v>-0.6534576416015625</c:v>
                </c:pt>
                <c:pt idx="44">
                  <c:v>-0.6561279296875</c:v>
                </c:pt>
                <c:pt idx="45">
                  <c:v>-0.6649017333984375</c:v>
                </c:pt>
                <c:pt idx="46">
                  <c:v>-0.6771087646484375</c:v>
                </c:pt>
                <c:pt idx="47">
                  <c:v>-0.6855010986328125</c:v>
                </c:pt>
                <c:pt idx="48">
                  <c:v>-0.6877899169921875</c:v>
                </c:pt>
                <c:pt idx="49">
                  <c:v>-0.6893157958984375</c:v>
                </c:pt>
                <c:pt idx="50">
                  <c:v>-0.6900787353515625</c:v>
                </c:pt>
                <c:pt idx="51">
                  <c:v>-0.682830810546875</c:v>
                </c:pt>
                <c:pt idx="52">
                  <c:v>-0.681304931640625</c:v>
                </c:pt>
                <c:pt idx="53">
                  <c:v>-0.64239501953125</c:v>
                </c:pt>
                <c:pt idx="54">
                  <c:v>-0.5970001220703125</c:v>
                </c:pt>
                <c:pt idx="55">
                  <c:v>-0.545501708984375</c:v>
                </c:pt>
                <c:pt idx="56">
                  <c:v>-0.48065185546875</c:v>
                </c:pt>
                <c:pt idx="57">
                  <c:v>-0.3997802734375</c:v>
                </c:pt>
                <c:pt idx="58">
                  <c:v>-0.324249267578125</c:v>
                </c:pt>
                <c:pt idx="59">
                  <c:v>-0.254058837890625</c:v>
                </c:pt>
                <c:pt idx="60">
                  <c:v>-0.200653076171875</c:v>
                </c:pt>
                <c:pt idx="61">
                  <c:v>-0.1529693603515625</c:v>
                </c:pt>
                <c:pt idx="62">
                  <c:v>-0.115966796875</c:v>
                </c:pt>
                <c:pt idx="63">
                  <c:v>-7.2479248046875E-2</c:v>
                </c:pt>
                <c:pt idx="64">
                  <c:v>-4.46319580078125E-2</c:v>
                </c:pt>
                <c:pt idx="65">
                  <c:v>-1.52587890625E-3</c:v>
                </c:pt>
                <c:pt idx="66">
                  <c:v>2.0599365234375E-2</c:v>
                </c:pt>
                <c:pt idx="67">
                  <c:v>6.256103515625E-2</c:v>
                </c:pt>
                <c:pt idx="68">
                  <c:v>9.34600830078125E-2</c:v>
                </c:pt>
                <c:pt idx="69">
                  <c:v>0.12054443359375</c:v>
                </c:pt>
                <c:pt idx="70">
                  <c:v>0.1430511474609375</c:v>
                </c:pt>
                <c:pt idx="71">
                  <c:v>0.177001953125</c:v>
                </c:pt>
                <c:pt idx="72">
                  <c:v>0.206756591796875</c:v>
                </c:pt>
                <c:pt idx="73">
                  <c:v>0.238037109375</c:v>
                </c:pt>
                <c:pt idx="74">
                  <c:v>0.2593994140625</c:v>
                </c:pt>
                <c:pt idx="75">
                  <c:v>0.29296875</c:v>
                </c:pt>
                <c:pt idx="76">
                  <c:v>0.318145751953125</c:v>
                </c:pt>
                <c:pt idx="77">
                  <c:v>0.3353118896484375</c:v>
                </c:pt>
                <c:pt idx="78">
                  <c:v>0.3597259521484375</c:v>
                </c:pt>
                <c:pt idx="79">
                  <c:v>0.38604736328125</c:v>
                </c:pt>
                <c:pt idx="80">
                  <c:v>0.4119873046875</c:v>
                </c:pt>
                <c:pt idx="81">
                  <c:v>0.4444122314453125</c:v>
                </c:pt>
                <c:pt idx="82">
                  <c:v>0.4695892333984375</c:v>
                </c:pt>
                <c:pt idx="83">
                  <c:v>0.501251220703125</c:v>
                </c:pt>
                <c:pt idx="84">
                  <c:v>0.5191802978515625</c:v>
                </c:pt>
                <c:pt idx="85">
                  <c:v>0.54168701171875</c:v>
                </c:pt>
                <c:pt idx="86">
                  <c:v>0.5634307861328125</c:v>
                </c:pt>
                <c:pt idx="87">
                  <c:v>0.59356689453125</c:v>
                </c:pt>
                <c:pt idx="88">
                  <c:v>0.6160736083984375</c:v>
                </c:pt>
                <c:pt idx="89">
                  <c:v>0.640869140625</c:v>
                </c:pt>
                <c:pt idx="90">
                  <c:v>0.667572021484375</c:v>
                </c:pt>
                <c:pt idx="91">
                  <c:v>0.690460205078125</c:v>
                </c:pt>
                <c:pt idx="92">
                  <c:v>0.707244873046875</c:v>
                </c:pt>
                <c:pt idx="93">
                  <c:v>0.725555419921875</c:v>
                </c:pt>
                <c:pt idx="94">
                  <c:v>0.75836181640625</c:v>
                </c:pt>
                <c:pt idx="95">
                  <c:v>0.78277587890625</c:v>
                </c:pt>
                <c:pt idx="96">
                  <c:v>0.806427001953125</c:v>
                </c:pt>
                <c:pt idx="97">
                  <c:v>0.8258819580078125</c:v>
                </c:pt>
                <c:pt idx="98">
                  <c:v>0.8575439453125</c:v>
                </c:pt>
                <c:pt idx="99">
                  <c:v>0.881195068359375</c:v>
                </c:pt>
                <c:pt idx="100">
                  <c:v>0.9033203125</c:v>
                </c:pt>
                <c:pt idx="101">
                  <c:v>0.925445556640625</c:v>
                </c:pt>
                <c:pt idx="102">
                  <c:v>0.948333740234375</c:v>
                </c:pt>
                <c:pt idx="103">
                  <c:v>0.969696044921875</c:v>
                </c:pt>
                <c:pt idx="104">
                  <c:v>0.991058349609375</c:v>
                </c:pt>
                <c:pt idx="105">
                  <c:v>1.00860595703125</c:v>
                </c:pt>
                <c:pt idx="106">
                  <c:v>1.0341644287109375</c:v>
                </c:pt>
                <c:pt idx="107">
                  <c:v>1.055908203125</c:v>
                </c:pt>
                <c:pt idx="108">
                  <c:v>1.08795166015625</c:v>
                </c:pt>
                <c:pt idx="109">
                  <c:v>1.1096954345703125</c:v>
                </c:pt>
                <c:pt idx="110">
                  <c:v>1.1264801025390625</c:v>
                </c:pt>
                <c:pt idx="111">
                  <c:v>1.1554718017578125</c:v>
                </c:pt>
                <c:pt idx="112">
                  <c:v>1.1745452880859375</c:v>
                </c:pt>
                <c:pt idx="113">
                  <c:v>1.1943817138671875</c:v>
                </c:pt>
                <c:pt idx="114">
                  <c:v>1.2195587158203125</c:v>
                </c:pt>
                <c:pt idx="115">
                  <c:v>1.245880126953125</c:v>
                </c:pt>
                <c:pt idx="116">
                  <c:v>1.256561279296875</c:v>
                </c:pt>
                <c:pt idx="117">
                  <c:v>1.2912750244140625</c:v>
                </c:pt>
                <c:pt idx="118">
                  <c:v>1.3080596923828125</c:v>
                </c:pt>
                <c:pt idx="119">
                  <c:v>1.335906982421875</c:v>
                </c:pt>
                <c:pt idx="120">
                  <c:v>1.357269287109375</c:v>
                </c:pt>
                <c:pt idx="121">
                  <c:v>1.3721466064453125</c:v>
                </c:pt>
                <c:pt idx="122">
                  <c:v>1.393890380859375</c:v>
                </c:pt>
                <c:pt idx="123">
                  <c:v>1.4141082763671875</c:v>
                </c:pt>
                <c:pt idx="124">
                  <c:v>1.44500732421875</c:v>
                </c:pt>
                <c:pt idx="125">
                  <c:v>1.4537811279296875</c:v>
                </c:pt>
                <c:pt idx="126">
                  <c:v>1.482391357421875</c:v>
                </c:pt>
                <c:pt idx="127">
                  <c:v>1.5102386474609375</c:v>
                </c:pt>
                <c:pt idx="128">
                  <c:v>1.5316009521484375</c:v>
                </c:pt>
                <c:pt idx="129">
                  <c:v>1.5460968017578125</c:v>
                </c:pt>
                <c:pt idx="130">
                  <c:v>1.5674591064453125</c:v>
                </c:pt>
                <c:pt idx="131">
                  <c:v>1.5888214111328125</c:v>
                </c:pt>
                <c:pt idx="132">
                  <c:v>1.6139984130859375</c:v>
                </c:pt>
                <c:pt idx="133">
                  <c:v>1.628875732421875</c:v>
                </c:pt>
                <c:pt idx="134">
                  <c:v>1.6510009765625</c:v>
                </c:pt>
                <c:pt idx="135">
                  <c:v>1.6780853271484375</c:v>
                </c:pt>
                <c:pt idx="136">
                  <c:v>1.6941070556640625</c:v>
                </c:pt>
                <c:pt idx="137">
                  <c:v>1.7208099365234375</c:v>
                </c:pt>
                <c:pt idx="138">
                  <c:v>1.740264892578125</c:v>
                </c:pt>
                <c:pt idx="139">
                  <c:v>1.7589569091796875</c:v>
                </c:pt>
                <c:pt idx="140">
                  <c:v>1.7848968505859375</c:v>
                </c:pt>
                <c:pt idx="141">
                  <c:v>1.8009185791015625</c:v>
                </c:pt>
                <c:pt idx="142">
                  <c:v>1.8283843994140625</c:v>
                </c:pt>
                <c:pt idx="143">
                  <c:v>1.837921142578125</c:v>
                </c:pt>
                <c:pt idx="144">
                  <c:v>1.86309814453125</c:v>
                </c:pt>
                <c:pt idx="145">
                  <c:v>1.8886566162109375</c:v>
                </c:pt>
                <c:pt idx="146">
                  <c:v>1.902008056640625</c:v>
                </c:pt>
                <c:pt idx="147">
                  <c:v>1.92108154296875</c:v>
                </c:pt>
                <c:pt idx="148">
                  <c:v>1.9466400146484375</c:v>
                </c:pt>
                <c:pt idx="149">
                  <c:v>1.964569091796875</c:v>
                </c:pt>
                <c:pt idx="150">
                  <c:v>1.999664306640625</c:v>
                </c:pt>
                <c:pt idx="151">
                  <c:v>2.01416015625</c:v>
                </c:pt>
                <c:pt idx="152">
                  <c:v>2.0305633544921875</c:v>
                </c:pt>
                <c:pt idx="153">
                  <c:v>2.048492431640625</c:v>
                </c:pt>
                <c:pt idx="154">
                  <c:v>2.0721435546875</c:v>
                </c:pt>
                <c:pt idx="155">
                  <c:v>2.0954132080078125</c:v>
                </c:pt>
                <c:pt idx="156">
                  <c:v>2.1144866943359375</c:v>
                </c:pt>
                <c:pt idx="157">
                  <c:v>2.133941650390625</c:v>
                </c:pt>
                <c:pt idx="158">
                  <c:v>2.154541015625</c:v>
                </c:pt>
                <c:pt idx="159">
                  <c:v>2.1663665771484375</c:v>
                </c:pt>
                <c:pt idx="160">
                  <c:v>2.1945953369140625</c:v>
                </c:pt>
                <c:pt idx="161">
                  <c:v>2.21405029296875</c:v>
                </c:pt>
                <c:pt idx="162">
                  <c:v>2.2403717041015625</c:v>
                </c:pt>
                <c:pt idx="163">
                  <c:v>2.25067138671875</c:v>
                </c:pt>
                <c:pt idx="164">
                  <c:v>2.2724151611328125</c:v>
                </c:pt>
                <c:pt idx="165">
                  <c:v>2.297210693359375</c:v>
                </c:pt>
                <c:pt idx="166">
                  <c:v>2.3204803466796875</c:v>
                </c:pt>
                <c:pt idx="167">
                  <c:v>2.333831787109375</c:v>
                </c:pt>
                <c:pt idx="168">
                  <c:v>2.3502349853515625</c:v>
                </c:pt>
                <c:pt idx="169">
                  <c:v>2.3769378662109375</c:v>
                </c:pt>
                <c:pt idx="170">
                  <c:v>2.39715576171875</c:v>
                </c:pt>
                <c:pt idx="171">
                  <c:v>2.4288177490234375</c:v>
                </c:pt>
                <c:pt idx="172">
                  <c:v>2.440643310546875</c:v>
                </c:pt>
                <c:pt idx="173">
                  <c:v>2.4555206298828125</c:v>
                </c:pt>
                <c:pt idx="174">
                  <c:v>2.4829864501953125</c:v>
                </c:pt>
                <c:pt idx="175">
                  <c:v>2.4990081787109375</c:v>
                </c:pt>
                <c:pt idx="176">
                  <c:v>2.5074005126953125</c:v>
                </c:pt>
                <c:pt idx="177">
                  <c:v>2.5264739990234375</c:v>
                </c:pt>
                <c:pt idx="178">
                  <c:v>2.5592803955078125</c:v>
                </c:pt>
                <c:pt idx="179">
                  <c:v>2.5783538818359375</c:v>
                </c:pt>
                <c:pt idx="180">
                  <c:v>2.5943756103515625</c:v>
                </c:pt>
                <c:pt idx="181">
                  <c:v>2.6203155517578125</c:v>
                </c:pt>
                <c:pt idx="182">
                  <c:v>2.6409149169921875</c:v>
                </c:pt>
                <c:pt idx="183">
                  <c:v>2.664947509765625</c:v>
                </c:pt>
                <c:pt idx="184">
                  <c:v>2.6737213134765625</c:v>
                </c:pt>
                <c:pt idx="185">
                  <c:v>2.6943206787109375</c:v>
                </c:pt>
                <c:pt idx="186">
                  <c:v>2.710723876953125</c:v>
                </c:pt>
                <c:pt idx="187">
                  <c:v>2.7370452880859375</c:v>
                </c:pt>
                <c:pt idx="188">
                  <c:v>2.758026123046875</c:v>
                </c:pt>
                <c:pt idx="189">
                  <c:v>2.7683258056640625</c:v>
                </c:pt>
                <c:pt idx="190">
                  <c:v>2.7896881103515625</c:v>
                </c:pt>
                <c:pt idx="191">
                  <c:v>2.816009521484375</c:v>
                </c:pt>
                <c:pt idx="192">
                  <c:v>2.8293609619140625</c:v>
                </c:pt>
                <c:pt idx="193">
                  <c:v>2.8472900390625</c:v>
                </c:pt>
                <c:pt idx="194">
                  <c:v>2.86712646484375</c:v>
                </c:pt>
                <c:pt idx="195">
                  <c:v>2.8903961181640625</c:v>
                </c:pt>
                <c:pt idx="196">
                  <c:v>2.90679931640625</c:v>
                </c:pt>
                <c:pt idx="197">
                  <c:v>2.9262542724609375</c:v>
                </c:pt>
                <c:pt idx="198">
                  <c:v>2.9491424560546875</c:v>
                </c:pt>
                <c:pt idx="199">
                  <c:v>2.962493896484375</c:v>
                </c:pt>
                <c:pt idx="200">
                  <c:v>2.9796600341796875</c:v>
                </c:pt>
                <c:pt idx="201">
                  <c:v>2.9972076416015625</c:v>
                </c:pt>
                <c:pt idx="202">
                  <c:v>3.02581787109375</c:v>
                </c:pt>
                <c:pt idx="203">
                  <c:v>3.03955078125</c:v>
                </c:pt>
                <c:pt idx="204">
                  <c:v>3.0620574951171875</c:v>
                </c:pt>
                <c:pt idx="205">
                  <c:v>3.0864715576171875</c:v>
                </c:pt>
                <c:pt idx="206">
                  <c:v>3.098297119140625</c:v>
                </c:pt>
                <c:pt idx="207">
                  <c:v>3.1223297119140625</c:v>
                </c:pt>
                <c:pt idx="208">
                  <c:v>3.141021728515625</c:v>
                </c:pt>
                <c:pt idx="209">
                  <c:v>3.1566619873046875</c:v>
                </c:pt>
                <c:pt idx="210">
                  <c:v>3.170013427734375</c:v>
                </c:pt>
                <c:pt idx="211">
                  <c:v>3.19366455078125</c:v>
                </c:pt>
                <c:pt idx="212">
                  <c:v>3.2047271728515625</c:v>
                </c:pt>
                <c:pt idx="213">
                  <c:v>3.2321929931640625</c:v>
                </c:pt>
                <c:pt idx="214">
                  <c:v>3.250885009765625</c:v>
                </c:pt>
                <c:pt idx="215">
                  <c:v>3.2672882080078125</c:v>
                </c:pt>
                <c:pt idx="216">
                  <c:v>3.2871246337890625</c:v>
                </c:pt>
                <c:pt idx="217">
                  <c:v>3.3050537109375</c:v>
                </c:pt>
                <c:pt idx="218">
                  <c:v>3.32794189453125</c:v>
                </c:pt>
                <c:pt idx="219">
                  <c:v>3.3473968505859375</c:v>
                </c:pt>
                <c:pt idx="220">
                  <c:v>3.3596038818359375</c:v>
                </c:pt>
                <c:pt idx="221">
                  <c:v>3.38592529296875</c:v>
                </c:pt>
                <c:pt idx="222">
                  <c:v>3.3977508544921875</c:v>
                </c:pt>
                <c:pt idx="223">
                  <c:v>3.4137725830078125</c:v>
                </c:pt>
                <c:pt idx="224">
                  <c:v>3.4420013427734375</c:v>
                </c:pt>
                <c:pt idx="225">
                  <c:v>3.4515380859375</c:v>
                </c:pt>
                <c:pt idx="226">
                  <c:v>3.47137451171875</c:v>
                </c:pt>
                <c:pt idx="227">
                  <c:v>3.4954071044921875</c:v>
                </c:pt>
                <c:pt idx="228">
                  <c:v>3.5064697265625</c:v>
                </c:pt>
                <c:pt idx="229">
                  <c:v>3.52630615234375</c:v>
                </c:pt>
                <c:pt idx="230">
                  <c:v>3.55072021484375</c:v>
                </c:pt>
                <c:pt idx="231">
                  <c:v>3.571319580078125</c:v>
                </c:pt>
                <c:pt idx="232">
                  <c:v>3.58123779296875</c:v>
                </c:pt>
                <c:pt idx="233">
                  <c:v>3.6121368408203125</c:v>
                </c:pt>
                <c:pt idx="234">
                  <c:v>3.618621826171875</c:v>
                </c:pt>
                <c:pt idx="235">
                  <c:v>3.639984130859375</c:v>
                </c:pt>
                <c:pt idx="236">
                  <c:v>3.6624908447265625</c:v>
                </c:pt>
                <c:pt idx="237">
                  <c:v>3.66668701171875</c:v>
                </c:pt>
                <c:pt idx="238">
                  <c:v>3.7017822265625</c:v>
                </c:pt>
                <c:pt idx="239">
                  <c:v>3.7113189697265625</c:v>
                </c:pt>
                <c:pt idx="240">
                  <c:v>3.7342071533203125</c:v>
                </c:pt>
                <c:pt idx="241">
                  <c:v>3.7540435791015625</c:v>
                </c:pt>
                <c:pt idx="242">
                  <c:v>3.763580322265625</c:v>
                </c:pt>
                <c:pt idx="243">
                  <c:v>3.7876129150390625</c:v>
                </c:pt>
                <c:pt idx="244">
                  <c:v>3.8043975830078125</c:v>
                </c:pt>
                <c:pt idx="245">
                  <c:v>3.8204193115234375</c:v>
                </c:pt>
                <c:pt idx="246">
                  <c:v>3.8463592529296875</c:v>
                </c:pt>
                <c:pt idx="247">
                  <c:v>3.8543701171875</c:v>
                </c:pt>
                <c:pt idx="248">
                  <c:v>3.873443603515625</c:v>
                </c:pt>
                <c:pt idx="249">
                  <c:v>3.894805908203125</c:v>
                </c:pt>
                <c:pt idx="250">
                  <c:v>3.9165496826171875</c:v>
                </c:pt>
                <c:pt idx="251">
                  <c:v>3.9337158203125</c:v>
                </c:pt>
                <c:pt idx="252">
                  <c:v>3.952789306640625</c:v>
                </c:pt>
                <c:pt idx="253">
                  <c:v>3.945159912109375</c:v>
                </c:pt>
                <c:pt idx="254">
                  <c:v>3.9295196533203125</c:v>
                </c:pt>
                <c:pt idx="255">
                  <c:v>3.9066314697265625</c:v>
                </c:pt>
                <c:pt idx="256">
                  <c:v>3.9005279541015625</c:v>
                </c:pt>
                <c:pt idx="257">
                  <c:v>3.8990020751953125</c:v>
                </c:pt>
                <c:pt idx="258">
                  <c:v>3.8814544677734375</c:v>
                </c:pt>
                <c:pt idx="259">
                  <c:v>3.852081298828125</c:v>
                </c:pt>
                <c:pt idx="260">
                  <c:v>3.85284423828125</c:v>
                </c:pt>
                <c:pt idx="261">
                  <c:v>3.8471221923828125</c:v>
                </c:pt>
                <c:pt idx="262">
                  <c:v>3.8360595703125</c:v>
                </c:pt>
                <c:pt idx="263">
                  <c:v>3.8158416748046875</c:v>
                </c:pt>
                <c:pt idx="264">
                  <c:v>3.7998199462890625</c:v>
                </c:pt>
                <c:pt idx="265">
                  <c:v>3.798675537109375</c:v>
                </c:pt>
                <c:pt idx="266">
                  <c:v>3.7883758544921875</c:v>
                </c:pt>
                <c:pt idx="267">
                  <c:v>3.778076171875</c:v>
                </c:pt>
                <c:pt idx="268">
                  <c:v>3.759002685546875</c:v>
                </c:pt>
                <c:pt idx="269">
                  <c:v>3.73992919921875</c:v>
                </c:pt>
                <c:pt idx="270">
                  <c:v>3.7357330322265625</c:v>
                </c:pt>
                <c:pt idx="271">
                  <c:v>3.7349700927734375</c:v>
                </c:pt>
                <c:pt idx="272">
                  <c:v>3.710174560546875</c:v>
                </c:pt>
                <c:pt idx="273">
                  <c:v>3.696441650390625</c:v>
                </c:pt>
                <c:pt idx="274">
                  <c:v>3.6746978759765625</c:v>
                </c:pt>
                <c:pt idx="275">
                  <c:v>3.6815643310546875</c:v>
                </c:pt>
                <c:pt idx="276">
                  <c:v>3.6640167236328125</c:v>
                </c:pt>
                <c:pt idx="277">
                  <c:v>3.63616943359375</c:v>
                </c:pt>
                <c:pt idx="278">
                  <c:v>3.6258697509765625</c:v>
                </c:pt>
                <c:pt idx="279">
                  <c:v>3.6182403564453125</c:v>
                </c:pt>
                <c:pt idx="280">
                  <c:v>3.6106109619140625</c:v>
                </c:pt>
                <c:pt idx="281">
                  <c:v>3.5923004150390625</c:v>
                </c:pt>
                <c:pt idx="282">
                  <c:v>3.5709381103515625</c:v>
                </c:pt>
                <c:pt idx="283">
                  <c:v>3.5671234130859375</c:v>
                </c:pt>
                <c:pt idx="284">
                  <c:v>3.551483154296875</c:v>
                </c:pt>
                <c:pt idx="285">
                  <c:v>3.530120849609375</c:v>
                </c:pt>
                <c:pt idx="286">
                  <c:v>3.5144805908203125</c:v>
                </c:pt>
                <c:pt idx="287">
                  <c:v>3.522491455078125</c:v>
                </c:pt>
                <c:pt idx="288">
                  <c:v>3.5003662109375</c:v>
                </c:pt>
                <c:pt idx="289">
                  <c:v>3.488922119140625</c:v>
                </c:pt>
                <c:pt idx="290">
                  <c:v>3.47137451171875</c:v>
                </c:pt>
                <c:pt idx="291">
                  <c:v>3.452301025390625</c:v>
                </c:pt>
                <c:pt idx="292">
                  <c:v>3.4442901611328125</c:v>
                </c:pt>
                <c:pt idx="293">
                  <c:v>3.433990478515625</c:v>
                </c:pt>
                <c:pt idx="294">
                  <c:v>3.4114837646484375</c:v>
                </c:pt>
                <c:pt idx="295">
                  <c:v>3.399658203125</c:v>
                </c:pt>
                <c:pt idx="296">
                  <c:v>3.3832550048828125</c:v>
                </c:pt>
                <c:pt idx="297">
                  <c:v>3.376007080078125</c:v>
                </c:pt>
                <c:pt idx="298">
                  <c:v>3.354644775390625</c:v>
                </c:pt>
                <c:pt idx="299">
                  <c:v>3.342437744140625</c:v>
                </c:pt>
                <c:pt idx="300">
                  <c:v>3.3298492431640625</c:v>
                </c:pt>
                <c:pt idx="301">
                  <c:v>3.32183837890625</c:v>
                </c:pt>
                <c:pt idx="302">
                  <c:v>3.3077239990234375</c:v>
                </c:pt>
                <c:pt idx="303">
                  <c:v>3.2833099365234375</c:v>
                </c:pt>
                <c:pt idx="304">
                  <c:v>3.273773193359375</c:v>
                </c:pt>
                <c:pt idx="305">
                  <c:v>3.2604217529296875</c:v>
                </c:pt>
                <c:pt idx="306">
                  <c:v>3.2470703125</c:v>
                </c:pt>
                <c:pt idx="307">
                  <c:v>3.231048583984375</c:v>
                </c:pt>
                <c:pt idx="308">
                  <c:v>3.2169342041015625</c:v>
                </c:pt>
                <c:pt idx="309">
                  <c:v>3.2016754150390625</c:v>
                </c:pt>
                <c:pt idx="310">
                  <c:v>3.1902313232421875</c:v>
                </c:pt>
                <c:pt idx="311">
                  <c:v>3.171539306640625</c:v>
                </c:pt>
                <c:pt idx="312">
                  <c:v>3.1703948974609375</c:v>
                </c:pt>
                <c:pt idx="313">
                  <c:v>3.1444549560546875</c:v>
                </c:pt>
                <c:pt idx="314">
                  <c:v>3.1246185302734375</c:v>
                </c:pt>
                <c:pt idx="315">
                  <c:v>3.11737060546875</c:v>
                </c:pt>
                <c:pt idx="316">
                  <c:v>3.106689453125</c:v>
                </c:pt>
                <c:pt idx="317">
                  <c:v>3.0818939208984375</c:v>
                </c:pt>
                <c:pt idx="318">
                  <c:v>3.070068359375</c:v>
                </c:pt>
                <c:pt idx="319">
                  <c:v>3.0628204345703125</c:v>
                </c:pt>
                <c:pt idx="320">
                  <c:v>3.0399322509765625</c:v>
                </c:pt>
                <c:pt idx="321">
                  <c:v>3.02734375</c:v>
                </c:pt>
                <c:pt idx="322">
                  <c:v>3.01513671875</c:v>
                </c:pt>
                <c:pt idx="323">
                  <c:v>2.9972076416015625</c:v>
                </c:pt>
                <c:pt idx="324">
                  <c:v>2.9865264892578125</c:v>
                </c:pt>
                <c:pt idx="325">
                  <c:v>2.971649169921875</c:v>
                </c:pt>
                <c:pt idx="326">
                  <c:v>2.9514312744140625</c:v>
                </c:pt>
                <c:pt idx="327">
                  <c:v>2.9384613037109375</c:v>
                </c:pt>
                <c:pt idx="328">
                  <c:v>2.922821044921875</c:v>
                </c:pt>
                <c:pt idx="329">
                  <c:v>2.9079437255859375</c:v>
                </c:pt>
                <c:pt idx="330">
                  <c:v>2.8896331787109375</c:v>
                </c:pt>
                <c:pt idx="331">
                  <c:v>2.874755859375</c:v>
                </c:pt>
                <c:pt idx="332">
                  <c:v>2.864837646484375</c:v>
                </c:pt>
                <c:pt idx="333">
                  <c:v>2.8507232666015625</c:v>
                </c:pt>
                <c:pt idx="334">
                  <c:v>2.83050537109375</c:v>
                </c:pt>
                <c:pt idx="335">
                  <c:v>2.816009521484375</c:v>
                </c:pt>
                <c:pt idx="336">
                  <c:v>2.80609130859375</c:v>
                </c:pt>
                <c:pt idx="337">
                  <c:v>2.7866363525390625</c:v>
                </c:pt>
                <c:pt idx="338">
                  <c:v>2.7652740478515625</c:v>
                </c:pt>
                <c:pt idx="339">
                  <c:v>2.75115966796875</c:v>
                </c:pt>
                <c:pt idx="340">
                  <c:v>2.741241455078125</c:v>
                </c:pt>
                <c:pt idx="341">
                  <c:v>2.7240753173828125</c:v>
                </c:pt>
                <c:pt idx="342">
                  <c:v>2.70843505859375</c:v>
                </c:pt>
                <c:pt idx="343">
                  <c:v>2.692413330078125</c:v>
                </c:pt>
                <c:pt idx="344">
                  <c:v>2.6775360107421875</c:v>
                </c:pt>
                <c:pt idx="345">
                  <c:v>2.663421630859375</c:v>
                </c:pt>
                <c:pt idx="346">
                  <c:v>2.6515960693359375</c:v>
                </c:pt>
                <c:pt idx="347">
                  <c:v>2.6256561279296875</c:v>
                </c:pt>
                <c:pt idx="348">
                  <c:v>2.61688232421875</c:v>
                </c:pt>
                <c:pt idx="349">
                  <c:v>2.602386474609375</c:v>
                </c:pt>
                <c:pt idx="350">
                  <c:v>2.5882720947265625</c:v>
                </c:pt>
                <c:pt idx="351">
                  <c:v>2.567291259765625</c:v>
                </c:pt>
                <c:pt idx="352">
                  <c:v>2.544403076171875</c:v>
                </c:pt>
                <c:pt idx="353">
                  <c:v>2.5421142578125</c:v>
                </c:pt>
                <c:pt idx="354">
                  <c:v>2.5241851806640625</c:v>
                </c:pt>
                <c:pt idx="355">
                  <c:v>2.4990081787109375</c:v>
                </c:pt>
                <c:pt idx="356">
                  <c:v>2.487945556640625</c:v>
                </c:pt>
                <c:pt idx="357">
                  <c:v>2.472686767578125</c:v>
                </c:pt>
                <c:pt idx="358">
                  <c:v>2.4623870849609375</c:v>
                </c:pt>
                <c:pt idx="359">
                  <c:v>2.4444580078125</c:v>
                </c:pt>
                <c:pt idx="360">
                  <c:v>2.42767333984375</c:v>
                </c:pt>
                <c:pt idx="361">
                  <c:v>2.4120330810546875</c:v>
                </c:pt>
                <c:pt idx="362">
                  <c:v>2.397918701171875</c:v>
                </c:pt>
                <c:pt idx="363">
                  <c:v>2.3822784423828125</c:v>
                </c:pt>
                <c:pt idx="364">
                  <c:v>2.3609161376953125</c:v>
                </c:pt>
                <c:pt idx="365">
                  <c:v>2.347564697265625</c:v>
                </c:pt>
                <c:pt idx="366">
                  <c:v>2.3258209228515625</c:v>
                </c:pt>
                <c:pt idx="367">
                  <c:v>2.3075103759765625</c:v>
                </c:pt>
                <c:pt idx="368">
                  <c:v>2.29949951171875</c:v>
                </c:pt>
                <c:pt idx="369">
                  <c:v>2.2884368896484375</c:v>
                </c:pt>
                <c:pt idx="370">
                  <c:v>2.2693634033203125</c:v>
                </c:pt>
                <c:pt idx="371">
                  <c:v>2.2464752197265625</c:v>
                </c:pt>
                <c:pt idx="372">
                  <c:v>2.2380828857421875</c:v>
                </c:pt>
                <c:pt idx="373">
                  <c:v>2.2159576416015625</c:v>
                </c:pt>
                <c:pt idx="374">
                  <c:v>2.2029876708984375</c:v>
                </c:pt>
                <c:pt idx="375">
                  <c:v>2.1831512451171875</c:v>
                </c:pt>
                <c:pt idx="376">
                  <c:v>2.164459228515625</c:v>
                </c:pt>
                <c:pt idx="377">
                  <c:v>2.1488189697265625</c:v>
                </c:pt>
                <c:pt idx="378">
                  <c:v>2.1331787109375</c:v>
                </c:pt>
                <c:pt idx="379">
                  <c:v>2.10723876953125</c:v>
                </c:pt>
                <c:pt idx="380">
                  <c:v>2.1183013916015625</c:v>
                </c:pt>
                <c:pt idx="381">
                  <c:v>2.091217041015625</c:v>
                </c:pt>
                <c:pt idx="382">
                  <c:v>2.0717620849609375</c:v>
                </c:pt>
                <c:pt idx="383">
                  <c:v>2.0526885986328125</c:v>
                </c:pt>
                <c:pt idx="384">
                  <c:v>2.036285400390625</c:v>
                </c:pt>
                <c:pt idx="385">
                  <c:v>2.0275115966796875</c:v>
                </c:pt>
                <c:pt idx="386">
                  <c:v>2.0030975341796875</c:v>
                </c:pt>
                <c:pt idx="387">
                  <c:v>1.9809722900390625</c:v>
                </c:pt>
                <c:pt idx="388">
                  <c:v>1.9649505615234375</c:v>
                </c:pt>
                <c:pt idx="389">
                  <c:v>1.95159912109375</c:v>
                </c:pt>
                <c:pt idx="390">
                  <c:v>1.9382476806640625</c:v>
                </c:pt>
                <c:pt idx="391">
                  <c:v>1.9191741943359375</c:v>
                </c:pt>
                <c:pt idx="392">
                  <c:v>1.8962860107421875</c:v>
                </c:pt>
                <c:pt idx="393">
                  <c:v>1.8901824951171875</c:v>
                </c:pt>
                <c:pt idx="394">
                  <c:v>1.868438720703125</c:v>
                </c:pt>
                <c:pt idx="395">
                  <c:v>1.853179931640625</c:v>
                </c:pt>
                <c:pt idx="396">
                  <c:v>1.8268585205078125</c:v>
                </c:pt>
                <c:pt idx="397">
                  <c:v>1.815032958984375</c:v>
                </c:pt>
                <c:pt idx="398">
                  <c:v>1.8085479736328125</c:v>
                </c:pt>
                <c:pt idx="399">
                  <c:v>1.78375244140625</c:v>
                </c:pt>
                <c:pt idx="400">
                  <c:v>1.761627197265625</c:v>
                </c:pt>
                <c:pt idx="401">
                  <c:v>1.7547607421875</c:v>
                </c:pt>
                <c:pt idx="402">
                  <c:v>1.7375946044921875</c:v>
                </c:pt>
                <c:pt idx="403">
                  <c:v>1.7200469970703125</c:v>
                </c:pt>
                <c:pt idx="404">
                  <c:v>1.688385009765625</c:v>
                </c:pt>
                <c:pt idx="405">
                  <c:v>1.67694091796875</c:v>
                </c:pt>
                <c:pt idx="406">
                  <c:v>1.666259765625</c:v>
                </c:pt>
                <c:pt idx="407">
                  <c:v>1.6506195068359375</c:v>
                </c:pt>
                <c:pt idx="408">
                  <c:v>1.6246795654296875</c:v>
                </c:pt>
                <c:pt idx="409">
                  <c:v>1.601409912109375</c:v>
                </c:pt>
                <c:pt idx="410">
                  <c:v>1.5941619873046875</c:v>
                </c:pt>
                <c:pt idx="411">
                  <c:v>1.5758514404296875</c:v>
                </c:pt>
                <c:pt idx="412">
                  <c:v>1.56707763671875</c:v>
                </c:pt>
                <c:pt idx="413">
                  <c:v>1.5411376953125</c:v>
                </c:pt>
                <c:pt idx="414">
                  <c:v>1.528167724609375</c:v>
                </c:pt>
                <c:pt idx="415">
                  <c:v>1.5033721923828125</c:v>
                </c:pt>
                <c:pt idx="416">
                  <c:v>1.488494873046875</c:v>
                </c:pt>
                <c:pt idx="417">
                  <c:v>1.483154296875</c:v>
                </c:pt>
                <c:pt idx="418">
                  <c:v>1.45263671875</c:v>
                </c:pt>
                <c:pt idx="419">
                  <c:v>1.4324188232421875</c:v>
                </c:pt>
                <c:pt idx="420">
                  <c:v>1.4209747314453125</c:v>
                </c:pt>
                <c:pt idx="421">
                  <c:v>1.4011383056640625</c:v>
                </c:pt>
                <c:pt idx="422">
                  <c:v>1.3782501220703125</c:v>
                </c:pt>
                <c:pt idx="423">
                  <c:v>1.3706207275390625</c:v>
                </c:pt>
                <c:pt idx="424">
                  <c:v>1.3545989990234375</c:v>
                </c:pt>
                <c:pt idx="425">
                  <c:v>1.322174072265625</c:v>
                </c:pt>
                <c:pt idx="426">
                  <c:v>1.316070556640625</c:v>
                </c:pt>
                <c:pt idx="427">
                  <c:v>1.2958526611328125</c:v>
                </c:pt>
                <c:pt idx="428">
                  <c:v>1.268768310546875</c:v>
                </c:pt>
                <c:pt idx="429">
                  <c:v>1.2615203857421875</c:v>
                </c:pt>
                <c:pt idx="430">
                  <c:v>1.2454986572265625</c:v>
                </c:pt>
                <c:pt idx="431">
                  <c:v>1.2195587158203125</c:v>
                </c:pt>
                <c:pt idx="432">
                  <c:v>1.2134552001953125</c:v>
                </c:pt>
                <c:pt idx="433">
                  <c:v>1.194000244140625</c:v>
                </c:pt>
                <c:pt idx="434">
                  <c:v>1.1669158935546875</c:v>
                </c:pt>
                <c:pt idx="435">
                  <c:v>1.1531829833984375</c:v>
                </c:pt>
                <c:pt idx="436">
                  <c:v>1.12762451171875</c:v>
                </c:pt>
                <c:pt idx="437">
                  <c:v>1.1138916015625</c:v>
                </c:pt>
                <c:pt idx="438">
                  <c:v>1.096343994140625</c:v>
                </c:pt>
                <c:pt idx="439">
                  <c:v>1.0807037353515625</c:v>
                </c:pt>
                <c:pt idx="440">
                  <c:v>1.064300537109375</c:v>
                </c:pt>
                <c:pt idx="441">
                  <c:v>1.04522705078125</c:v>
                </c:pt>
                <c:pt idx="442">
                  <c:v>1.0181427001953125</c:v>
                </c:pt>
                <c:pt idx="443">
                  <c:v>1.0074615478515625</c:v>
                </c:pt>
                <c:pt idx="444">
                  <c:v>0.9883880615234375</c:v>
                </c:pt>
                <c:pt idx="445">
                  <c:v>0.96588134765625</c:v>
                </c:pt>
                <c:pt idx="446">
                  <c:v>0.960540771484375</c:v>
                </c:pt>
                <c:pt idx="447">
                  <c:v>0.93841552734375</c:v>
                </c:pt>
                <c:pt idx="448">
                  <c:v>0.9128570556640625</c:v>
                </c:pt>
                <c:pt idx="449">
                  <c:v>0.8941650390625</c:v>
                </c:pt>
                <c:pt idx="450">
                  <c:v>0.882720947265625</c:v>
                </c:pt>
                <c:pt idx="451">
                  <c:v>0.862884521484375</c:v>
                </c:pt>
                <c:pt idx="452">
                  <c:v>0.8434295654296875</c:v>
                </c:pt>
                <c:pt idx="453">
                  <c:v>0.8159637451171875</c:v>
                </c:pt>
                <c:pt idx="454">
                  <c:v>0.80413818359375</c:v>
                </c:pt>
                <c:pt idx="455">
                  <c:v>0.7862091064453125</c:v>
                </c:pt>
                <c:pt idx="456">
                  <c:v>0.768280029296875</c:v>
                </c:pt>
                <c:pt idx="457">
                  <c:v>0.7343292236328125</c:v>
                </c:pt>
                <c:pt idx="458">
                  <c:v>0.72784423828125</c:v>
                </c:pt>
                <c:pt idx="459">
                  <c:v>0.7171630859375</c:v>
                </c:pt>
                <c:pt idx="460">
                  <c:v>0.6961822509765625</c:v>
                </c:pt>
                <c:pt idx="461">
                  <c:v>0.6744384765625</c:v>
                </c:pt>
                <c:pt idx="462">
                  <c:v>0.656890869140625</c:v>
                </c:pt>
                <c:pt idx="463">
                  <c:v>0.6389617919921875</c:v>
                </c:pt>
                <c:pt idx="464">
                  <c:v>0.623321533203125</c:v>
                </c:pt>
                <c:pt idx="465">
                  <c:v>0.5977630615234375</c:v>
                </c:pt>
                <c:pt idx="466">
                  <c:v>0.5825042724609375</c:v>
                </c:pt>
                <c:pt idx="467">
                  <c:v>0.5664825439453125</c:v>
                </c:pt>
                <c:pt idx="468">
                  <c:v>0.536346435546875</c:v>
                </c:pt>
                <c:pt idx="469">
                  <c:v>0.5283355712890625</c:v>
                </c:pt>
                <c:pt idx="470">
                  <c:v>0.51116943359375</c:v>
                </c:pt>
                <c:pt idx="471">
                  <c:v>0.4878997802734375</c:v>
                </c:pt>
                <c:pt idx="472">
                  <c:v>0.4596710205078125</c:v>
                </c:pt>
                <c:pt idx="473">
                  <c:v>0.4596710205078125</c:v>
                </c:pt>
                <c:pt idx="474">
                  <c:v>0.4421234130859375</c:v>
                </c:pt>
                <c:pt idx="475">
                  <c:v>0.396728515625</c:v>
                </c:pt>
                <c:pt idx="476">
                  <c:v>0.394439697265625</c:v>
                </c:pt>
                <c:pt idx="477">
                  <c:v>0.371551513671875</c:v>
                </c:pt>
                <c:pt idx="478">
                  <c:v>0.3566741943359375</c:v>
                </c:pt>
                <c:pt idx="479">
                  <c:v>0.3345489501953125</c:v>
                </c:pt>
                <c:pt idx="480">
                  <c:v>0.3265380859375</c:v>
                </c:pt>
                <c:pt idx="481">
                  <c:v>0.3032684326171875</c:v>
                </c:pt>
                <c:pt idx="482">
                  <c:v>0.287628173828125</c:v>
                </c:pt>
                <c:pt idx="483">
                  <c:v>0.2635955810546875</c:v>
                </c:pt>
                <c:pt idx="484">
                  <c:v>0.2437591552734375</c:v>
                </c:pt>
                <c:pt idx="485">
                  <c:v>0.2231597900390625</c:v>
                </c:pt>
                <c:pt idx="486">
                  <c:v>0.20599365234375</c:v>
                </c:pt>
                <c:pt idx="487">
                  <c:v>0.189208984375</c:v>
                </c:pt>
                <c:pt idx="488">
                  <c:v>0.164031982421875</c:v>
                </c:pt>
                <c:pt idx="489">
                  <c:v>0.1495361328125</c:v>
                </c:pt>
                <c:pt idx="490">
                  <c:v>0.13427734375</c:v>
                </c:pt>
                <c:pt idx="491">
                  <c:v>0.1129150390625</c:v>
                </c:pt>
                <c:pt idx="492">
                  <c:v>9.3841552734375E-2</c:v>
                </c:pt>
                <c:pt idx="493">
                  <c:v>7.59124755859375E-2</c:v>
                </c:pt>
                <c:pt idx="494">
                  <c:v>6.4849853515625E-2</c:v>
                </c:pt>
                <c:pt idx="495">
                  <c:v>4.84466552734375E-2</c:v>
                </c:pt>
                <c:pt idx="496">
                  <c:v>1.7547607421875E-2</c:v>
                </c:pt>
                <c:pt idx="497">
                  <c:v>-8.0108642578125E-3</c:v>
                </c:pt>
                <c:pt idx="498">
                  <c:v>-2.55584716796875E-2</c:v>
                </c:pt>
                <c:pt idx="499">
                  <c:v>-3.85284423828125E-2</c:v>
                </c:pt>
                <c:pt idx="500">
                  <c:v>-5.68389892578125E-2</c:v>
                </c:pt>
                <c:pt idx="501">
                  <c:v>-6.7901611328125E-2</c:v>
                </c:pt>
                <c:pt idx="502">
                  <c:v>-9.5367431640625E-2</c:v>
                </c:pt>
                <c:pt idx="503">
                  <c:v>-0.1148223876953125</c:v>
                </c:pt>
                <c:pt idx="504">
                  <c:v>-0.12359619140625</c:v>
                </c:pt>
                <c:pt idx="505">
                  <c:v>-0.147247314453125</c:v>
                </c:pt>
                <c:pt idx="506">
                  <c:v>-0.164031982421875</c:v>
                </c:pt>
                <c:pt idx="507">
                  <c:v>-0.1873016357421875</c:v>
                </c:pt>
                <c:pt idx="508">
                  <c:v>-0.2056121826171875</c:v>
                </c:pt>
                <c:pt idx="509">
                  <c:v>-0.2208709716796875</c:v>
                </c:pt>
                <c:pt idx="510">
                  <c:v>-0.231170654296875</c:v>
                </c:pt>
                <c:pt idx="511">
                  <c:v>-0.260162353515625</c:v>
                </c:pt>
                <c:pt idx="512">
                  <c:v>-0.2788543701171875</c:v>
                </c:pt>
                <c:pt idx="513">
                  <c:v>-0.293731689453125</c:v>
                </c:pt>
                <c:pt idx="514">
                  <c:v>-0.3154754638671875</c:v>
                </c:pt>
                <c:pt idx="515">
                  <c:v>-0.330352783203125</c:v>
                </c:pt>
                <c:pt idx="516">
                  <c:v>-0.3429412841796875</c:v>
                </c:pt>
                <c:pt idx="517">
                  <c:v>-0.3627777099609375</c:v>
                </c:pt>
                <c:pt idx="518">
                  <c:v>-0.3887176513671875</c:v>
                </c:pt>
                <c:pt idx="519">
                  <c:v>-0.4070281982421875</c:v>
                </c:pt>
                <c:pt idx="520">
                  <c:v>-0.415802001953125</c:v>
                </c:pt>
                <c:pt idx="521">
                  <c:v>-0.4360198974609375</c:v>
                </c:pt>
                <c:pt idx="522">
                  <c:v>-0.452423095703125</c:v>
                </c:pt>
                <c:pt idx="523">
                  <c:v>-0.4711151123046875</c:v>
                </c:pt>
                <c:pt idx="524">
                  <c:v>-0.485992431640625</c:v>
                </c:pt>
                <c:pt idx="525">
                  <c:v>-0.5035400390625</c:v>
                </c:pt>
                <c:pt idx="526">
                  <c:v>-0.51422119140625</c:v>
                </c:pt>
                <c:pt idx="527">
                  <c:v>-0.52642822265625</c:v>
                </c:pt>
                <c:pt idx="528">
                  <c:v>-0.5474090576171875</c:v>
                </c:pt>
                <c:pt idx="529">
                  <c:v>-0.562286376953125</c:v>
                </c:pt>
                <c:pt idx="530">
                  <c:v>-0.5767822265625</c:v>
                </c:pt>
                <c:pt idx="531">
                  <c:v>-0.5947113037109375</c:v>
                </c:pt>
                <c:pt idx="532">
                  <c:v>-0.6076812744140625</c:v>
                </c:pt>
                <c:pt idx="533">
                  <c:v>-0.61798095703125</c:v>
                </c:pt>
                <c:pt idx="534">
                  <c:v>-0.64239501953125</c:v>
                </c:pt>
                <c:pt idx="535">
                  <c:v>-0.64849853515625</c:v>
                </c:pt>
                <c:pt idx="536">
                  <c:v>-0.6679534912109375</c:v>
                </c:pt>
                <c:pt idx="537">
                  <c:v>-0.678253173828125</c:v>
                </c:pt>
                <c:pt idx="538">
                  <c:v>-0.6885528564453125</c:v>
                </c:pt>
                <c:pt idx="539">
                  <c:v>-0.695037841796875</c:v>
                </c:pt>
                <c:pt idx="540">
                  <c:v>-0.7114410400390625</c:v>
                </c:pt>
                <c:pt idx="541">
                  <c:v>-0.7259368896484375</c:v>
                </c:pt>
                <c:pt idx="542">
                  <c:v>-0.726318359375</c:v>
                </c:pt>
                <c:pt idx="543">
                  <c:v>-0.738525390625</c:v>
                </c:pt>
                <c:pt idx="544">
                  <c:v>-0.740814208984375</c:v>
                </c:pt>
                <c:pt idx="545">
                  <c:v>-0.74920654296875</c:v>
                </c:pt>
                <c:pt idx="546">
                  <c:v>-0.7556915283203125</c:v>
                </c:pt>
                <c:pt idx="547">
                  <c:v>-0.748443603515625</c:v>
                </c:pt>
                <c:pt idx="548">
                  <c:v>-0.745391845703125</c:v>
                </c:pt>
                <c:pt idx="549">
                  <c:v>-0.749969482421875</c:v>
                </c:pt>
                <c:pt idx="550">
                  <c:v>-0.74005126953125</c:v>
                </c:pt>
                <c:pt idx="551">
                  <c:v>-0.727081298828125</c:v>
                </c:pt>
                <c:pt idx="552">
                  <c:v>-0.7030487060546875</c:v>
                </c:pt>
                <c:pt idx="553">
                  <c:v>-0.6744384765625</c:v>
                </c:pt>
                <c:pt idx="554">
                  <c:v>-0.6320953369140625</c:v>
                </c:pt>
                <c:pt idx="555">
                  <c:v>-0.576019287109375</c:v>
                </c:pt>
                <c:pt idx="556">
                  <c:v>-0.5001068115234375</c:v>
                </c:pt>
                <c:pt idx="557">
                  <c:v>-0.4291534423828125</c:v>
                </c:pt>
                <c:pt idx="558">
                  <c:v>-0.3662109375</c:v>
                </c:pt>
                <c:pt idx="559">
                  <c:v>-0.28076171875</c:v>
                </c:pt>
                <c:pt idx="560">
                  <c:v>-0.2246856689453125</c:v>
                </c:pt>
                <c:pt idx="561">
                  <c:v>-0.1678466796875</c:v>
                </c:pt>
                <c:pt idx="562">
                  <c:v>-0.12359619140625</c:v>
                </c:pt>
                <c:pt idx="563">
                  <c:v>-8.81195068359375E-2</c:v>
                </c:pt>
                <c:pt idx="564">
                  <c:v>-6.21795654296875E-2</c:v>
                </c:pt>
                <c:pt idx="565">
                  <c:v>-1.64031982421875E-2</c:v>
                </c:pt>
                <c:pt idx="566">
                  <c:v>1.1444091796875E-2</c:v>
                </c:pt>
                <c:pt idx="567">
                  <c:v>4.6539306640625E-2</c:v>
                </c:pt>
                <c:pt idx="568">
                  <c:v>7.171630859375E-2</c:v>
                </c:pt>
                <c:pt idx="569">
                  <c:v>0.1041412353515625</c:v>
                </c:pt>
                <c:pt idx="570">
                  <c:v>0.1354217529296875</c:v>
                </c:pt>
                <c:pt idx="571">
                  <c:v>0.1598358154296875</c:v>
                </c:pt>
                <c:pt idx="572">
                  <c:v>0.1922607421875</c:v>
                </c:pt>
                <c:pt idx="573">
                  <c:v>0.2197265625</c:v>
                </c:pt>
                <c:pt idx="574">
                  <c:v>0.2410888671875</c:v>
                </c:pt>
                <c:pt idx="575">
                  <c:v>0.2685546875</c:v>
                </c:pt>
                <c:pt idx="576">
                  <c:v>0.30059814453125</c:v>
                </c:pt>
                <c:pt idx="577">
                  <c:v>0.3292083740234375</c:v>
                </c:pt>
                <c:pt idx="578">
                  <c:v>0.357818603515625</c:v>
                </c:pt>
                <c:pt idx="579">
                  <c:v>0.3765106201171875</c:v>
                </c:pt>
                <c:pt idx="580">
                  <c:v>0.4150390625</c:v>
                </c:pt>
                <c:pt idx="581">
                  <c:v>0.4444122314453125</c:v>
                </c:pt>
                <c:pt idx="582">
                  <c:v>0.4611968994140625</c:v>
                </c:pt>
                <c:pt idx="583">
                  <c:v>0.47607421875</c:v>
                </c:pt>
                <c:pt idx="584">
                  <c:v>0.5054473876953125</c:v>
                </c:pt>
                <c:pt idx="585">
                  <c:v>0.5290985107421875</c:v>
                </c:pt>
                <c:pt idx="586">
                  <c:v>0.5542755126953125</c:v>
                </c:pt>
                <c:pt idx="587">
                  <c:v>0.5771636962890625</c:v>
                </c:pt>
                <c:pt idx="588">
                  <c:v>0.6134033203125</c:v>
                </c:pt>
                <c:pt idx="589">
                  <c:v>0.6374359130859375</c:v>
                </c:pt>
                <c:pt idx="590">
                  <c:v>0.6526947021484375</c:v>
                </c:pt>
                <c:pt idx="591">
                  <c:v>0.68206787109375</c:v>
                </c:pt>
                <c:pt idx="592">
                  <c:v>0.7080078125</c:v>
                </c:pt>
                <c:pt idx="593">
                  <c:v>0.733184814453125</c:v>
                </c:pt>
                <c:pt idx="594">
                  <c:v>0.751495361328125</c:v>
                </c:pt>
                <c:pt idx="595">
                  <c:v>0.7747650146484375</c:v>
                </c:pt>
                <c:pt idx="596">
                  <c:v>0.8037567138671875</c:v>
                </c:pt>
                <c:pt idx="597">
                  <c:v>0.8319854736328125</c:v>
                </c:pt>
                <c:pt idx="598">
                  <c:v>0.843048095703125</c:v>
                </c:pt>
                <c:pt idx="599">
                  <c:v>0.8701324462890625</c:v>
                </c:pt>
                <c:pt idx="600">
                  <c:v>0.8899688720703125</c:v>
                </c:pt>
                <c:pt idx="601">
                  <c:v>0.916290283203125</c:v>
                </c:pt>
                <c:pt idx="602">
                  <c:v>0.9357452392578125</c:v>
                </c:pt>
                <c:pt idx="603">
                  <c:v>0.95977783203125</c:v>
                </c:pt>
                <c:pt idx="604">
                  <c:v>0.9796142578125</c:v>
                </c:pt>
                <c:pt idx="605">
                  <c:v>1.001739501953125</c:v>
                </c:pt>
                <c:pt idx="606">
                  <c:v>1.0234832763671875</c:v>
                </c:pt>
                <c:pt idx="607">
                  <c:v>1.0471343994140625</c:v>
                </c:pt>
                <c:pt idx="608">
                  <c:v>1.0684967041015625</c:v>
                </c:pt>
                <c:pt idx="609">
                  <c:v>1.0875701904296875</c:v>
                </c:pt>
                <c:pt idx="610">
                  <c:v>1.1135101318359375</c:v>
                </c:pt>
                <c:pt idx="611">
                  <c:v>1.134490966796875</c:v>
                </c:pt>
                <c:pt idx="612">
                  <c:v>1.151275634765625</c:v>
                </c:pt>
                <c:pt idx="613">
                  <c:v>1.1745452880859375</c:v>
                </c:pt>
                <c:pt idx="614">
                  <c:v>1.197052001953125</c:v>
                </c:pt>
                <c:pt idx="615">
                  <c:v>1.2203216552734375</c:v>
                </c:pt>
                <c:pt idx="616">
                  <c:v>1.2359619140625</c:v>
                </c:pt>
                <c:pt idx="617">
                  <c:v>1.2653350830078125</c:v>
                </c:pt>
                <c:pt idx="618">
                  <c:v>1.2912750244140625</c:v>
                </c:pt>
                <c:pt idx="619">
                  <c:v>1.2943267822265625</c:v>
                </c:pt>
                <c:pt idx="620">
                  <c:v>1.3275146484375</c:v>
                </c:pt>
                <c:pt idx="621">
                  <c:v>1.3462066650390625</c:v>
                </c:pt>
                <c:pt idx="622">
                  <c:v>1.367950439453125</c:v>
                </c:pt>
                <c:pt idx="623">
                  <c:v>1.3851165771484375</c:v>
                </c:pt>
                <c:pt idx="624">
                  <c:v>1.419830322265625</c:v>
                </c:pt>
                <c:pt idx="625">
                  <c:v>1.4331817626953125</c:v>
                </c:pt>
                <c:pt idx="626">
                  <c:v>1.44500732421875</c:v>
                </c:pt>
                <c:pt idx="627">
                  <c:v>1.4743804931640625</c:v>
                </c:pt>
                <c:pt idx="628">
                  <c:v>1.495361328125</c:v>
                </c:pt>
                <c:pt idx="629">
                  <c:v>1.5163421630859375</c:v>
                </c:pt>
                <c:pt idx="630">
                  <c:v>1.531982421875</c:v>
                </c:pt>
                <c:pt idx="631">
                  <c:v>1.546478271484375</c:v>
                </c:pt>
                <c:pt idx="632">
                  <c:v>1.5796661376953125</c:v>
                </c:pt>
                <c:pt idx="633">
                  <c:v>1.595306396484375</c:v>
                </c:pt>
                <c:pt idx="634">
                  <c:v>1.6132354736328125</c:v>
                </c:pt>
                <c:pt idx="635">
                  <c:v>1.634979248046875</c:v>
                </c:pt>
                <c:pt idx="636">
                  <c:v>1.6559600830078125</c:v>
                </c:pt>
                <c:pt idx="637">
                  <c:v>1.679229736328125</c:v>
                </c:pt>
                <c:pt idx="638">
                  <c:v>1.6971588134765625</c:v>
                </c:pt>
                <c:pt idx="639">
                  <c:v>1.721954345703125</c:v>
                </c:pt>
                <c:pt idx="640">
                  <c:v>1.7368316650390625</c:v>
                </c:pt>
                <c:pt idx="641">
                  <c:v>1.761627197265625</c:v>
                </c:pt>
                <c:pt idx="642">
                  <c:v>1.7673492431640625</c:v>
                </c:pt>
                <c:pt idx="643">
                  <c:v>1.7955780029296875</c:v>
                </c:pt>
                <c:pt idx="644">
                  <c:v>1.8123626708984375</c:v>
                </c:pt>
                <c:pt idx="645">
                  <c:v>1.8352508544921875</c:v>
                </c:pt>
                <c:pt idx="646">
                  <c:v>1.85546875</c:v>
                </c:pt>
                <c:pt idx="647">
                  <c:v>1.8733978271484375</c:v>
                </c:pt>
                <c:pt idx="648">
                  <c:v>1.8970489501953125</c:v>
                </c:pt>
                <c:pt idx="649">
                  <c:v>1.9077301025390625</c:v>
                </c:pt>
                <c:pt idx="650">
                  <c:v>1.9329071044921875</c:v>
                </c:pt>
                <c:pt idx="651">
                  <c:v>1.9535064697265625</c:v>
                </c:pt>
                <c:pt idx="652">
                  <c:v>1.98516845703125</c:v>
                </c:pt>
                <c:pt idx="653">
                  <c:v>1.988983154296875</c:v>
                </c:pt>
                <c:pt idx="654">
                  <c:v>2.00653076171875</c:v>
                </c:pt>
                <c:pt idx="655">
                  <c:v>2.033233642578125</c:v>
                </c:pt>
                <c:pt idx="656">
                  <c:v>2.05078125</c:v>
                </c:pt>
                <c:pt idx="657">
                  <c:v>2.0717620849609375</c:v>
                </c:pt>
                <c:pt idx="658">
                  <c:v>2.08892822265625</c:v>
                </c:pt>
                <c:pt idx="659">
                  <c:v>2.114105224609375</c:v>
                </c:pt>
                <c:pt idx="660">
                  <c:v>2.1297454833984375</c:v>
                </c:pt>
                <c:pt idx="661">
                  <c:v>2.1495819091796875</c:v>
                </c:pt>
                <c:pt idx="662">
                  <c:v>2.1610260009765625</c:v>
                </c:pt>
                <c:pt idx="663">
                  <c:v>2.1881103515625</c:v>
                </c:pt>
                <c:pt idx="664">
                  <c:v>2.207183837890625</c:v>
                </c:pt>
                <c:pt idx="665">
                  <c:v>2.222442626953125</c:v>
                </c:pt>
                <c:pt idx="666">
                  <c:v>2.234649658203125</c:v>
                </c:pt>
                <c:pt idx="667">
                  <c:v>2.2693634033203125</c:v>
                </c:pt>
                <c:pt idx="668">
                  <c:v>2.285003662109375</c:v>
                </c:pt>
                <c:pt idx="669">
                  <c:v>2.3162841796875</c:v>
                </c:pt>
                <c:pt idx="670">
                  <c:v>2.3143768310546875</c:v>
                </c:pt>
                <c:pt idx="671">
                  <c:v>2.3387908935546875</c:v>
                </c:pt>
                <c:pt idx="672">
                  <c:v>2.359771728515625</c:v>
                </c:pt>
                <c:pt idx="673">
                  <c:v>2.382659912109375</c:v>
                </c:pt>
                <c:pt idx="674">
                  <c:v>2.394866943359375</c:v>
                </c:pt>
                <c:pt idx="675">
                  <c:v>2.4227142333984375</c:v>
                </c:pt>
                <c:pt idx="676">
                  <c:v>2.4410247802734375</c:v>
                </c:pt>
                <c:pt idx="677">
                  <c:v>2.457427978515625</c:v>
                </c:pt>
                <c:pt idx="678">
                  <c:v>2.4749755859375</c:v>
                </c:pt>
                <c:pt idx="679">
                  <c:v>2.49176025390625</c:v>
                </c:pt>
                <c:pt idx="680">
                  <c:v>2.5054931640625</c:v>
                </c:pt>
                <c:pt idx="681">
                  <c:v>2.5177001953125</c:v>
                </c:pt>
                <c:pt idx="682">
                  <c:v>2.555084228515625</c:v>
                </c:pt>
                <c:pt idx="683">
                  <c:v>2.5768280029296875</c:v>
                </c:pt>
                <c:pt idx="684">
                  <c:v>2.574920654296875</c:v>
                </c:pt>
                <c:pt idx="685">
                  <c:v>2.5997161865234375</c:v>
                </c:pt>
                <c:pt idx="686">
                  <c:v>2.6195526123046875</c:v>
                </c:pt>
                <c:pt idx="687">
                  <c:v>2.6508331298828125</c:v>
                </c:pt>
                <c:pt idx="688">
                  <c:v>2.655029296875</c:v>
                </c:pt>
                <c:pt idx="689">
                  <c:v>2.6844024658203125</c:v>
                </c:pt>
                <c:pt idx="690">
                  <c:v>2.6988983154296875</c:v>
                </c:pt>
                <c:pt idx="691">
                  <c:v>2.71453857421875</c:v>
                </c:pt>
                <c:pt idx="692">
                  <c:v>2.72979736328125</c:v>
                </c:pt>
                <c:pt idx="693">
                  <c:v>2.7507781982421875</c:v>
                </c:pt>
                <c:pt idx="694">
                  <c:v>2.777862548828125</c:v>
                </c:pt>
                <c:pt idx="695">
                  <c:v>2.78472900390625</c:v>
                </c:pt>
                <c:pt idx="696">
                  <c:v>2.8110504150390625</c:v>
                </c:pt>
                <c:pt idx="697">
                  <c:v>2.816009521484375</c:v>
                </c:pt>
                <c:pt idx="698">
                  <c:v>2.8331756591796875</c:v>
                </c:pt>
                <c:pt idx="699">
                  <c:v>2.860260009765625</c:v>
                </c:pt>
                <c:pt idx="700">
                  <c:v>2.8804779052734375</c:v>
                </c:pt>
                <c:pt idx="701">
                  <c:v>2.8961181640625</c:v>
                </c:pt>
                <c:pt idx="702">
                  <c:v>2.912139892578125</c:v>
                </c:pt>
                <c:pt idx="703">
                  <c:v>2.9415130615234375</c:v>
                </c:pt>
                <c:pt idx="704">
                  <c:v>2.9544830322265625</c:v>
                </c:pt>
                <c:pt idx="705">
                  <c:v>2.971649169921875</c:v>
                </c:pt>
                <c:pt idx="706">
                  <c:v>2.979278564453125</c:v>
                </c:pt>
                <c:pt idx="707">
                  <c:v>3.0078887939453125</c:v>
                </c:pt>
                <c:pt idx="708">
                  <c:v>3.0223846435546875</c:v>
                </c:pt>
                <c:pt idx="709">
                  <c:v>3.0376434326171875</c:v>
                </c:pt>
                <c:pt idx="710">
                  <c:v>3.0628204345703125</c:v>
                </c:pt>
                <c:pt idx="711">
                  <c:v>3.0780792236328125</c:v>
                </c:pt>
                <c:pt idx="712">
                  <c:v>3.092193603515625</c:v>
                </c:pt>
                <c:pt idx="713">
                  <c:v>3.110504150390625</c:v>
                </c:pt>
                <c:pt idx="714">
                  <c:v>3.1299591064453125</c:v>
                </c:pt>
                <c:pt idx="715">
                  <c:v>3.157806396484375</c:v>
                </c:pt>
                <c:pt idx="716">
                  <c:v>3.176116943359375</c:v>
                </c:pt>
                <c:pt idx="717">
                  <c:v>3.191375732421875</c:v>
                </c:pt>
                <c:pt idx="718">
                  <c:v>3.20892333984375</c:v>
                </c:pt>
                <c:pt idx="719">
                  <c:v>3.2207489013671875</c:v>
                </c:pt>
                <c:pt idx="720">
                  <c:v>3.2474517822265625</c:v>
                </c:pt>
                <c:pt idx="721">
                  <c:v>3.2520294189453125</c:v>
                </c:pt>
                <c:pt idx="722">
                  <c:v>3.278350830078125</c:v>
                </c:pt>
                <c:pt idx="723">
                  <c:v>3.2924652099609375</c:v>
                </c:pt>
                <c:pt idx="724">
                  <c:v>3.311920166015625</c:v>
                </c:pt>
                <c:pt idx="725">
                  <c:v>3.3351898193359375</c:v>
                </c:pt>
                <c:pt idx="726">
                  <c:v>3.3443450927734375</c:v>
                </c:pt>
                <c:pt idx="727">
                  <c:v>3.357696533203125</c:v>
                </c:pt>
                <c:pt idx="728">
                  <c:v>3.389739990234375</c:v>
                </c:pt>
                <c:pt idx="729">
                  <c:v>3.40118408203125</c:v>
                </c:pt>
                <c:pt idx="730">
                  <c:v>3.4244537353515625</c:v>
                </c:pt>
                <c:pt idx="731">
                  <c:v>3.4366607666015625</c:v>
                </c:pt>
                <c:pt idx="732">
                  <c:v>3.4626007080078125</c:v>
                </c:pt>
                <c:pt idx="733">
                  <c:v>3.4740447998046875</c:v>
                </c:pt>
                <c:pt idx="734">
                  <c:v>3.495025634765625</c:v>
                </c:pt>
                <c:pt idx="735">
                  <c:v>3.502655029296875</c:v>
                </c:pt>
                <c:pt idx="736">
                  <c:v>3.52325439453125</c:v>
                </c:pt>
                <c:pt idx="737">
                  <c:v>3.543853759765625</c:v>
                </c:pt>
                <c:pt idx="738">
                  <c:v>3.564453125</c:v>
                </c:pt>
                <c:pt idx="739">
                  <c:v>3.5846710205078125</c:v>
                </c:pt>
                <c:pt idx="740">
                  <c:v>3.5900115966796875</c:v>
                </c:pt>
                <c:pt idx="741">
                  <c:v>3.619384765625</c:v>
                </c:pt>
                <c:pt idx="742">
                  <c:v>3.6281585693359375</c:v>
                </c:pt>
                <c:pt idx="743">
                  <c:v>3.6540985107421875</c:v>
                </c:pt>
                <c:pt idx="744">
                  <c:v>3.670501708984375</c:v>
                </c:pt>
                <c:pt idx="745">
                  <c:v>3.679656982421875</c:v>
                </c:pt>
                <c:pt idx="746">
                  <c:v>3.7021636962890625</c:v>
                </c:pt>
                <c:pt idx="747">
                  <c:v>3.719329833984375</c:v>
                </c:pt>
                <c:pt idx="748">
                  <c:v>3.7395477294921875</c:v>
                </c:pt>
                <c:pt idx="749">
                  <c:v>3.75518798828125</c:v>
                </c:pt>
                <c:pt idx="750">
                  <c:v>3.7700653076171875</c:v>
                </c:pt>
                <c:pt idx="751">
                  <c:v>3.787994384765625</c:v>
                </c:pt>
                <c:pt idx="752">
                  <c:v>3.8143157958984375</c:v>
                </c:pt>
                <c:pt idx="753">
                  <c:v>3.8234710693359375</c:v>
                </c:pt>
                <c:pt idx="754">
                  <c:v>3.8455963134765625</c:v>
                </c:pt>
                <c:pt idx="755">
                  <c:v>3.8585662841796875</c:v>
                </c:pt>
                <c:pt idx="756">
                  <c:v>3.871917724609375</c:v>
                </c:pt>
                <c:pt idx="757">
                  <c:v>3.871917724609375</c:v>
                </c:pt>
                <c:pt idx="758">
                  <c:v>3.8532257080078125</c:v>
                </c:pt>
                <c:pt idx="759">
                  <c:v>3.8341522216796875</c:v>
                </c:pt>
                <c:pt idx="760">
                  <c:v>3.832244873046875</c:v>
                </c:pt>
                <c:pt idx="761">
                  <c:v>3.8330078125</c:v>
                </c:pt>
                <c:pt idx="762">
                  <c:v>3.8112640380859375</c:v>
                </c:pt>
                <c:pt idx="763">
                  <c:v>3.7883758544921875</c:v>
                </c:pt>
                <c:pt idx="764">
                  <c:v>3.781890869140625</c:v>
                </c:pt>
                <c:pt idx="765">
                  <c:v>3.784942626953125</c:v>
                </c:pt>
                <c:pt idx="766">
                  <c:v>3.7689208984375</c:v>
                </c:pt>
                <c:pt idx="767">
                  <c:v>3.7502288818359375</c:v>
                </c:pt>
                <c:pt idx="768">
                  <c:v>3.7395477294921875</c:v>
                </c:pt>
                <c:pt idx="769">
                  <c:v>3.729248046875</c:v>
                </c:pt>
                <c:pt idx="770">
                  <c:v>3.73077392578125</c:v>
                </c:pt>
                <c:pt idx="771">
                  <c:v>3.7078857421875</c:v>
                </c:pt>
                <c:pt idx="772">
                  <c:v>3.6956787109375</c:v>
                </c:pt>
                <c:pt idx="773">
                  <c:v>3.6869049072265625</c:v>
                </c:pt>
                <c:pt idx="774">
                  <c:v>3.684234619140625</c:v>
                </c:pt>
                <c:pt idx="775">
                  <c:v>3.668975830078125</c:v>
                </c:pt>
                <c:pt idx="776">
                  <c:v>3.64837646484375</c:v>
                </c:pt>
                <c:pt idx="777">
                  <c:v>3.6342620849609375</c:v>
                </c:pt>
                <c:pt idx="778">
                  <c:v>3.627777099609375</c:v>
                </c:pt>
                <c:pt idx="779">
                  <c:v>3.6163330078125</c:v>
                </c:pt>
                <c:pt idx="780">
                  <c:v>3.60565185546875</c:v>
                </c:pt>
                <c:pt idx="781">
                  <c:v>3.5854339599609375</c:v>
                </c:pt>
                <c:pt idx="782">
                  <c:v>3.5709381103515625</c:v>
                </c:pt>
                <c:pt idx="783">
                  <c:v>3.56903076171875</c:v>
                </c:pt>
                <c:pt idx="784">
                  <c:v>3.5552978515625</c:v>
                </c:pt>
                <c:pt idx="785">
                  <c:v>3.5343170166015625</c:v>
                </c:pt>
                <c:pt idx="786">
                  <c:v>3.52630615234375</c:v>
                </c:pt>
                <c:pt idx="787">
                  <c:v>3.52630615234375</c:v>
                </c:pt>
                <c:pt idx="788">
                  <c:v>3.4999847412109375</c:v>
                </c:pt>
                <c:pt idx="789">
                  <c:v>3.4824371337890625</c:v>
                </c:pt>
                <c:pt idx="790">
                  <c:v>3.473663330078125</c:v>
                </c:pt>
                <c:pt idx="791">
                  <c:v>3.4633636474609375</c:v>
                </c:pt>
                <c:pt idx="792">
                  <c:v>3.456878662109375</c:v>
                </c:pt>
                <c:pt idx="793">
                  <c:v>3.4397125244140625</c:v>
                </c:pt>
                <c:pt idx="794">
                  <c:v>3.423309326171875</c:v>
                </c:pt>
                <c:pt idx="795">
                  <c:v>3.4366607666015625</c:v>
                </c:pt>
                <c:pt idx="796">
                  <c:v>3.409576416015625</c:v>
                </c:pt>
                <c:pt idx="797">
                  <c:v>3.389739990234375</c:v>
                </c:pt>
                <c:pt idx="798">
                  <c:v>3.3763885498046875</c:v>
                </c:pt>
                <c:pt idx="799">
                  <c:v>3.363800048828125</c:v>
                </c:pt>
                <c:pt idx="800">
                  <c:v>3.3573150634765625</c:v>
                </c:pt>
                <c:pt idx="801">
                  <c:v>3.3359527587890625</c:v>
                </c:pt>
                <c:pt idx="802">
                  <c:v>3.327178955078125</c:v>
                </c:pt>
                <c:pt idx="803">
                  <c:v>3.3016204833984375</c:v>
                </c:pt>
                <c:pt idx="804">
                  <c:v>3.2947540283203125</c:v>
                </c:pt>
                <c:pt idx="805">
                  <c:v>3.2909393310546875</c:v>
                </c:pt>
                <c:pt idx="806">
                  <c:v>3.2741546630859375</c:v>
                </c:pt>
                <c:pt idx="807">
                  <c:v>3.2501220703125</c:v>
                </c:pt>
                <c:pt idx="808">
                  <c:v>3.2421112060546875</c:v>
                </c:pt>
                <c:pt idx="809">
                  <c:v>3.23486328125</c:v>
                </c:pt>
                <c:pt idx="810">
                  <c:v>3.221893310546875</c:v>
                </c:pt>
                <c:pt idx="811">
                  <c:v>3.205108642578125</c:v>
                </c:pt>
                <c:pt idx="812">
                  <c:v>3.18450927734375</c:v>
                </c:pt>
                <c:pt idx="813">
                  <c:v>3.173065185546875</c:v>
                </c:pt>
                <c:pt idx="814">
                  <c:v>3.1696319580078125</c:v>
                </c:pt>
                <c:pt idx="815">
                  <c:v>3.1581878662109375</c:v>
                </c:pt>
                <c:pt idx="816">
                  <c:v>3.124237060546875</c:v>
                </c:pt>
                <c:pt idx="817">
                  <c:v>3.118896484375</c:v>
                </c:pt>
                <c:pt idx="818">
                  <c:v>3.1070709228515625</c:v>
                </c:pt>
                <c:pt idx="819">
                  <c:v>3.1024932861328125</c:v>
                </c:pt>
                <c:pt idx="820">
                  <c:v>3.0757904052734375</c:v>
                </c:pt>
                <c:pt idx="821">
                  <c:v>3.0643463134765625</c:v>
                </c:pt>
                <c:pt idx="822">
                  <c:v>3.0609130859375</c:v>
                </c:pt>
                <c:pt idx="823">
                  <c:v>3.04107666015625</c:v>
                </c:pt>
                <c:pt idx="824">
                  <c:v>3.020477294921875</c:v>
                </c:pt>
                <c:pt idx="825">
                  <c:v>3.0071258544921875</c:v>
                </c:pt>
                <c:pt idx="826">
                  <c:v>2.9918670654296875</c:v>
                </c:pt>
                <c:pt idx="827">
                  <c:v>2.9903411865234375</c:v>
                </c:pt>
                <c:pt idx="828">
                  <c:v>2.9705047607421875</c:v>
                </c:pt>
                <c:pt idx="829">
                  <c:v>2.9544830322265625</c:v>
                </c:pt>
                <c:pt idx="830">
                  <c:v>2.939605712890625</c:v>
                </c:pt>
                <c:pt idx="831">
                  <c:v>2.9315948486328125</c:v>
                </c:pt>
                <c:pt idx="832">
                  <c:v>2.9144287109375</c:v>
                </c:pt>
                <c:pt idx="833">
                  <c:v>2.8858184814453125</c:v>
                </c:pt>
                <c:pt idx="834">
                  <c:v>2.8751373291015625</c:v>
                </c:pt>
                <c:pt idx="835">
                  <c:v>2.87322998046875</c:v>
                </c:pt>
                <c:pt idx="836">
                  <c:v>2.8667449951171875</c:v>
                </c:pt>
                <c:pt idx="837">
                  <c:v>2.8301239013671875</c:v>
                </c:pt>
                <c:pt idx="838">
                  <c:v>2.81829833984375</c:v>
                </c:pt>
                <c:pt idx="839">
                  <c:v>2.8194427490234375</c:v>
                </c:pt>
                <c:pt idx="840">
                  <c:v>2.802276611328125</c:v>
                </c:pt>
                <c:pt idx="841">
                  <c:v>2.7851104736328125</c:v>
                </c:pt>
                <c:pt idx="842">
                  <c:v>2.761077880859375</c:v>
                </c:pt>
                <c:pt idx="843">
                  <c:v>2.7576446533203125</c:v>
                </c:pt>
                <c:pt idx="844">
                  <c:v>2.7400970458984375</c:v>
                </c:pt>
                <c:pt idx="845">
                  <c:v>2.7256011962890625</c:v>
                </c:pt>
                <c:pt idx="846">
                  <c:v>2.700042724609375</c:v>
                </c:pt>
                <c:pt idx="847">
                  <c:v>2.692413330078125</c:v>
                </c:pt>
                <c:pt idx="848">
                  <c:v>2.695465087890625</c:v>
                </c:pt>
                <c:pt idx="849">
                  <c:v>2.66876220703125</c:v>
                </c:pt>
                <c:pt idx="850">
                  <c:v>2.6439666748046875</c:v>
                </c:pt>
                <c:pt idx="851">
                  <c:v>2.6210784912109375</c:v>
                </c:pt>
                <c:pt idx="852">
                  <c:v>2.6180267333984375</c:v>
                </c:pt>
                <c:pt idx="853">
                  <c:v>2.6096343994140625</c:v>
                </c:pt>
                <c:pt idx="854">
                  <c:v>2.58941650390625</c:v>
                </c:pt>
                <c:pt idx="855">
                  <c:v>2.5630950927734375</c:v>
                </c:pt>
                <c:pt idx="856">
                  <c:v>2.553558349609375</c:v>
                </c:pt>
                <c:pt idx="857">
                  <c:v>2.642059326171875</c:v>
                </c:pt>
                <c:pt idx="858">
                  <c:v>2.538299560546875</c:v>
                </c:pt>
                <c:pt idx="859">
                  <c:v>2.5814056396484375</c:v>
                </c:pt>
                <c:pt idx="860">
                  <c:v>2.4860382080078125</c:v>
                </c:pt>
                <c:pt idx="861">
                  <c:v>2.532196044921875</c:v>
                </c:pt>
                <c:pt idx="862">
                  <c:v>2.4402618408203125</c:v>
                </c:pt>
                <c:pt idx="863">
                  <c:v>2.4089813232421875</c:v>
                </c:pt>
                <c:pt idx="864">
                  <c:v>2.45361328125</c:v>
                </c:pt>
                <c:pt idx="865">
                  <c:v>2.486419677734375</c:v>
                </c:pt>
                <c:pt idx="866">
                  <c:v>2.4822235107421875</c:v>
                </c:pt>
                <c:pt idx="867">
                  <c:v>2.378082275390625</c:v>
                </c:pt>
                <c:pt idx="868">
                  <c:v>2.3639678955078125</c:v>
                </c:pt>
                <c:pt idx="869">
                  <c:v>2.38037109375</c:v>
                </c:pt>
                <c:pt idx="870">
                  <c:v>2.3746490478515625</c:v>
                </c:pt>
                <c:pt idx="871">
                  <c:v>2.3326873779296875</c:v>
                </c:pt>
                <c:pt idx="872">
                  <c:v>2.2861480712890625</c:v>
                </c:pt>
                <c:pt idx="873">
                  <c:v>2.318572998046875</c:v>
                </c:pt>
                <c:pt idx="874">
                  <c:v>2.313232421875</c:v>
                </c:pt>
                <c:pt idx="875">
                  <c:v>2.2808074951171875</c:v>
                </c:pt>
                <c:pt idx="876">
                  <c:v>2.23388671875</c:v>
                </c:pt>
                <c:pt idx="877">
                  <c:v>2.227783203125</c:v>
                </c:pt>
                <c:pt idx="878">
                  <c:v>2.2457122802734375</c:v>
                </c:pt>
                <c:pt idx="879">
                  <c:v>2.2396087646484375</c:v>
                </c:pt>
                <c:pt idx="880">
                  <c:v>2.193450927734375</c:v>
                </c:pt>
                <c:pt idx="881">
                  <c:v>2.162933349609375</c:v>
                </c:pt>
                <c:pt idx="882">
                  <c:v>2.1724700927734375</c:v>
                </c:pt>
                <c:pt idx="883">
                  <c:v>2.1831512451171875</c:v>
                </c:pt>
                <c:pt idx="884">
                  <c:v>2.150726318359375</c:v>
                </c:pt>
                <c:pt idx="885">
                  <c:v>2.1083831787109375</c:v>
                </c:pt>
                <c:pt idx="886">
                  <c:v>2.0992279052734375</c:v>
                </c:pt>
                <c:pt idx="887">
                  <c:v>2.1007537841796875</c:v>
                </c:pt>
                <c:pt idx="888">
                  <c:v>2.0904541015625</c:v>
                </c:pt>
                <c:pt idx="889">
                  <c:v>2.060699462890625</c:v>
                </c:pt>
                <c:pt idx="890">
                  <c:v>2.0153045654296875</c:v>
                </c:pt>
                <c:pt idx="891">
                  <c:v>2.0244598388671875</c:v>
                </c:pt>
                <c:pt idx="892">
                  <c:v>2.036285400390625</c:v>
                </c:pt>
                <c:pt idx="893">
                  <c:v>2.010345458984375</c:v>
                </c:pt>
                <c:pt idx="894">
                  <c:v>1.9741058349609375</c:v>
                </c:pt>
                <c:pt idx="895">
                  <c:v>1.9496917724609375</c:v>
                </c:pt>
                <c:pt idx="896">
                  <c:v>1.9809722900390625</c:v>
                </c:pt>
                <c:pt idx="897">
                  <c:v>1.9557952880859375</c:v>
                </c:pt>
                <c:pt idx="898">
                  <c:v>1.912689208984375</c:v>
                </c:pt>
                <c:pt idx="899">
                  <c:v>1.876068115234375</c:v>
                </c:pt>
                <c:pt idx="900">
                  <c:v>1.8890380859375</c:v>
                </c:pt>
                <c:pt idx="901">
                  <c:v>1.8951416015625</c:v>
                </c:pt>
                <c:pt idx="902">
                  <c:v>1.8718719482421875</c:v>
                </c:pt>
                <c:pt idx="903">
                  <c:v>1.839447021484375</c:v>
                </c:pt>
                <c:pt idx="904">
                  <c:v>1.8215179443359375</c:v>
                </c:pt>
                <c:pt idx="905">
                  <c:v>1.831817626953125</c:v>
                </c:pt>
                <c:pt idx="906">
                  <c:v>1.8096923828125</c:v>
                </c:pt>
                <c:pt idx="907">
                  <c:v>1.776885986328125</c:v>
                </c:pt>
                <c:pt idx="908">
                  <c:v>1.757049560546875</c:v>
                </c:pt>
                <c:pt idx="909">
                  <c:v>1.7726898193359375</c:v>
                </c:pt>
                <c:pt idx="910">
                  <c:v>1.763916015625</c:v>
                </c:pt>
                <c:pt idx="911">
                  <c:v>1.7238616943359375</c:v>
                </c:pt>
                <c:pt idx="912">
                  <c:v>1.6902923583984375</c:v>
                </c:pt>
                <c:pt idx="913">
                  <c:v>1.6826629638671875</c:v>
                </c:pt>
                <c:pt idx="914">
                  <c:v>1.6876220703125</c:v>
                </c:pt>
                <c:pt idx="915">
                  <c:v>1.665496826171875</c:v>
                </c:pt>
                <c:pt idx="916">
                  <c:v>1.628875732421875</c:v>
                </c:pt>
                <c:pt idx="917">
                  <c:v>1.6155242919921875</c:v>
                </c:pt>
                <c:pt idx="918">
                  <c:v>1.61285400390625</c:v>
                </c:pt>
                <c:pt idx="919">
                  <c:v>1.60675048828125</c:v>
                </c:pt>
                <c:pt idx="920">
                  <c:v>1.5705108642578125</c:v>
                </c:pt>
                <c:pt idx="921">
                  <c:v>1.546478271484375</c:v>
                </c:pt>
                <c:pt idx="922">
                  <c:v>1.5392303466796875</c:v>
                </c:pt>
                <c:pt idx="923">
                  <c:v>1.5430450439453125</c:v>
                </c:pt>
                <c:pt idx="924">
                  <c:v>1.520538330078125</c:v>
                </c:pt>
                <c:pt idx="925">
                  <c:v>1.4888763427734375</c:v>
                </c:pt>
                <c:pt idx="926">
                  <c:v>1.4720916748046875</c:v>
                </c:pt>
                <c:pt idx="927">
                  <c:v>1.4556884765625</c:v>
                </c:pt>
                <c:pt idx="928">
                  <c:v>1.451873779296875</c:v>
                </c:pt>
                <c:pt idx="929">
                  <c:v>1.4247894287109375</c:v>
                </c:pt>
                <c:pt idx="930">
                  <c:v>1.3965606689453125</c:v>
                </c:pt>
                <c:pt idx="931">
                  <c:v>1.39312744140625</c:v>
                </c:pt>
                <c:pt idx="932">
                  <c:v>1.3866424560546875</c:v>
                </c:pt>
                <c:pt idx="933">
                  <c:v>1.35498046875</c:v>
                </c:pt>
                <c:pt idx="934">
                  <c:v>1.3416290283203125</c:v>
                </c:pt>
                <c:pt idx="935">
                  <c:v>1.3156890869140625</c:v>
                </c:pt>
                <c:pt idx="936">
                  <c:v>1.313018798828125</c:v>
                </c:pt>
                <c:pt idx="937">
                  <c:v>1.29852294921875</c:v>
                </c:pt>
                <c:pt idx="938">
                  <c:v>1.2691497802734375</c:v>
                </c:pt>
                <c:pt idx="939">
                  <c:v>1.25732421875</c:v>
                </c:pt>
                <c:pt idx="940">
                  <c:v>1.245880126953125</c:v>
                </c:pt>
                <c:pt idx="941">
                  <c:v>1.2126922607421875</c:v>
                </c:pt>
                <c:pt idx="942">
                  <c:v>1.20697021484375</c:v>
                </c:pt>
                <c:pt idx="943">
                  <c:v>1.184844970703125</c:v>
                </c:pt>
                <c:pt idx="944">
                  <c:v>1.1722564697265625</c:v>
                </c:pt>
                <c:pt idx="945">
                  <c:v>1.16119384765625</c:v>
                </c:pt>
                <c:pt idx="946">
                  <c:v>1.139068603515625</c:v>
                </c:pt>
                <c:pt idx="947">
                  <c:v>1.1302947998046875</c:v>
                </c:pt>
                <c:pt idx="948">
                  <c:v>1.099395751953125</c:v>
                </c:pt>
                <c:pt idx="949">
                  <c:v>1.0955810546875</c:v>
                </c:pt>
                <c:pt idx="950">
                  <c:v>1.0772705078125</c:v>
                </c:pt>
                <c:pt idx="951">
                  <c:v>1.06658935546875</c:v>
                </c:pt>
                <c:pt idx="952">
                  <c:v>1.0395050048828125</c:v>
                </c:pt>
                <c:pt idx="953">
                  <c:v>1.02386474609375</c:v>
                </c:pt>
                <c:pt idx="954">
                  <c:v>1.007080078125</c:v>
                </c:pt>
                <c:pt idx="955">
                  <c:v>0.995635986328125</c:v>
                </c:pt>
                <c:pt idx="956">
                  <c:v>0.9624481201171875</c:v>
                </c:pt>
                <c:pt idx="957">
                  <c:v>0.95367431640625</c:v>
                </c:pt>
                <c:pt idx="958">
                  <c:v>0.9342193603515625</c:v>
                </c:pt>
                <c:pt idx="959">
                  <c:v>0.91400146484375</c:v>
                </c:pt>
                <c:pt idx="960">
                  <c:v>0.894927978515625</c:v>
                </c:pt>
                <c:pt idx="961">
                  <c:v>0.8846282958984375</c:v>
                </c:pt>
                <c:pt idx="962">
                  <c:v>0.87432861328125</c:v>
                </c:pt>
                <c:pt idx="963">
                  <c:v>0.8647918701171875</c:v>
                </c:pt>
                <c:pt idx="964">
                  <c:v>0.829315185546875</c:v>
                </c:pt>
                <c:pt idx="965">
                  <c:v>0.8152008056640625</c:v>
                </c:pt>
                <c:pt idx="966">
                  <c:v>0.7976531982421875</c:v>
                </c:pt>
                <c:pt idx="967">
                  <c:v>0.78582763671875</c:v>
                </c:pt>
                <c:pt idx="968">
                  <c:v>0.76446533203125</c:v>
                </c:pt>
                <c:pt idx="969">
                  <c:v>0.74310302734375</c:v>
                </c:pt>
                <c:pt idx="970">
                  <c:v>0.731658935546875</c:v>
                </c:pt>
                <c:pt idx="971">
                  <c:v>0.71563720703125</c:v>
                </c:pt>
                <c:pt idx="972">
                  <c:v>0.696563720703125</c:v>
                </c:pt>
                <c:pt idx="973">
                  <c:v>0.6725311279296875</c:v>
                </c:pt>
                <c:pt idx="974">
                  <c:v>0.6580352783203125</c:v>
                </c:pt>
                <c:pt idx="975">
                  <c:v>0.6381988525390625</c:v>
                </c:pt>
                <c:pt idx="976">
                  <c:v>0.6290435791015625</c:v>
                </c:pt>
                <c:pt idx="977">
                  <c:v>0.6084442138671875</c:v>
                </c:pt>
                <c:pt idx="978">
                  <c:v>0.5901336669921875</c:v>
                </c:pt>
                <c:pt idx="979">
                  <c:v>0.5764007568359375</c:v>
                </c:pt>
                <c:pt idx="980">
                  <c:v>0.556182861328125</c:v>
                </c:pt>
                <c:pt idx="981">
                  <c:v>0.536346435546875</c:v>
                </c:pt>
                <c:pt idx="982">
                  <c:v>0.5191802978515625</c:v>
                </c:pt>
                <c:pt idx="983">
                  <c:v>0.501251220703125</c:v>
                </c:pt>
                <c:pt idx="984">
                  <c:v>0.484466552734375</c:v>
                </c:pt>
                <c:pt idx="985">
                  <c:v>0.461578369140625</c:v>
                </c:pt>
                <c:pt idx="986">
                  <c:v>0.4436492919921875</c:v>
                </c:pt>
                <c:pt idx="987">
                  <c:v>0.4299163818359375</c:v>
                </c:pt>
                <c:pt idx="988">
                  <c:v>0.4199981689453125</c:v>
                </c:pt>
                <c:pt idx="989">
                  <c:v>0.3871917724609375</c:v>
                </c:pt>
                <c:pt idx="990">
                  <c:v>0.37689208984375</c:v>
                </c:pt>
                <c:pt idx="991">
                  <c:v>0.37384033203125</c:v>
                </c:pt>
                <c:pt idx="992">
                  <c:v>0.348663330078125</c:v>
                </c:pt>
                <c:pt idx="993">
                  <c:v>0.32958984375</c:v>
                </c:pt>
                <c:pt idx="994">
                  <c:v>0.3032684326171875</c:v>
                </c:pt>
                <c:pt idx="995">
                  <c:v>0.284576416015625</c:v>
                </c:pt>
                <c:pt idx="996">
                  <c:v>0.2704620361328125</c:v>
                </c:pt>
                <c:pt idx="997">
                  <c:v>0.2536773681640625</c:v>
                </c:pt>
                <c:pt idx="998">
                  <c:v>0.232696533203125</c:v>
                </c:pt>
                <c:pt idx="999">
                  <c:v>0.2124786376953125</c:v>
                </c:pt>
                <c:pt idx="1000">
                  <c:v>0.19073486328125</c:v>
                </c:pt>
                <c:pt idx="1001">
                  <c:v>0.171661376953125</c:v>
                </c:pt>
                <c:pt idx="1002">
                  <c:v>0.170135498046875</c:v>
                </c:pt>
                <c:pt idx="1003">
                  <c:v>0.1495361328125</c:v>
                </c:pt>
                <c:pt idx="1004">
                  <c:v>0.131988525390625</c:v>
                </c:pt>
                <c:pt idx="1005">
                  <c:v>0.119781494140625</c:v>
                </c:pt>
                <c:pt idx="1006">
                  <c:v>0.1018524169921875</c:v>
                </c:pt>
                <c:pt idx="1007">
                  <c:v>7.0953369140625E-2</c:v>
                </c:pt>
                <c:pt idx="1008">
                  <c:v>6.21795654296875E-2</c:v>
                </c:pt>
                <c:pt idx="1009">
                  <c:v>4.38690185546875E-2</c:v>
                </c:pt>
                <c:pt idx="1010">
                  <c:v>2.2125244140625E-2</c:v>
                </c:pt>
                <c:pt idx="1011">
                  <c:v>5.7220458984375E-3</c:v>
                </c:pt>
                <c:pt idx="1012">
                  <c:v>-1.02996826171875E-2</c:v>
                </c:pt>
                <c:pt idx="1013">
                  <c:v>-3.814697265625E-2</c:v>
                </c:pt>
                <c:pt idx="1014">
                  <c:v>-4.76837158203125E-2</c:v>
                </c:pt>
                <c:pt idx="1015">
                  <c:v>-6.6375732421875E-2</c:v>
                </c:pt>
                <c:pt idx="1016">
                  <c:v>-8.12530517578125E-2</c:v>
                </c:pt>
                <c:pt idx="1017">
                  <c:v>-0.10833740234375</c:v>
                </c:pt>
                <c:pt idx="1018">
                  <c:v>-0.1132965087890625</c:v>
                </c:pt>
                <c:pt idx="1019">
                  <c:v>-0.1312255859375</c:v>
                </c:pt>
                <c:pt idx="1020">
                  <c:v>-0.15716552734375</c:v>
                </c:pt>
                <c:pt idx="1021">
                  <c:v>-0.180816650390625</c:v>
                </c:pt>
                <c:pt idx="1022">
                  <c:v>-0.1850128173828125</c:v>
                </c:pt>
                <c:pt idx="1023">
                  <c:v>-0.2071380615234375</c:v>
                </c:pt>
                <c:pt idx="1024">
                  <c:v>-0.2262115478515625</c:v>
                </c:pt>
                <c:pt idx="1025">
                  <c:v>-0.2384185791015625</c:v>
                </c:pt>
                <c:pt idx="1026">
                  <c:v>-0.2628326416015625</c:v>
                </c:pt>
                <c:pt idx="1027">
                  <c:v>-0.27618408203125</c:v>
                </c:pt>
                <c:pt idx="1028">
                  <c:v>-0.29296875</c:v>
                </c:pt>
                <c:pt idx="1029">
                  <c:v>-0.3078460693359375</c:v>
                </c:pt>
                <c:pt idx="1030">
                  <c:v>-0.3185272216796875</c:v>
                </c:pt>
                <c:pt idx="1031">
                  <c:v>-0.3459930419921875</c:v>
                </c:pt>
                <c:pt idx="1032">
                  <c:v>-0.350189208984375</c:v>
                </c:pt>
                <c:pt idx="1033">
                  <c:v>-0.368499755859375</c:v>
                </c:pt>
                <c:pt idx="1034">
                  <c:v>-0.3887176513671875</c:v>
                </c:pt>
                <c:pt idx="1035">
                  <c:v>-0.4055023193359375</c:v>
                </c:pt>
                <c:pt idx="1036">
                  <c:v>-0.4245758056640625</c:v>
                </c:pt>
                <c:pt idx="1037">
                  <c:v>-0.4444122314453125</c:v>
                </c:pt>
                <c:pt idx="1038">
                  <c:v>-0.4604339599609375</c:v>
                </c:pt>
                <c:pt idx="1039">
                  <c:v>-0.472259521484375</c:v>
                </c:pt>
                <c:pt idx="1040">
                  <c:v>-0.4917144775390625</c:v>
                </c:pt>
                <c:pt idx="1041">
                  <c:v>-0.5054473876953125</c:v>
                </c:pt>
                <c:pt idx="1042">
                  <c:v>-0.52032470703125</c:v>
                </c:pt>
                <c:pt idx="1043">
                  <c:v>-0.536346435546875</c:v>
                </c:pt>
                <c:pt idx="1044">
                  <c:v>-0.5519866943359375</c:v>
                </c:pt>
                <c:pt idx="1045">
                  <c:v>-0.562286376953125</c:v>
                </c:pt>
                <c:pt idx="1046">
                  <c:v>-0.5779266357421875</c:v>
                </c:pt>
                <c:pt idx="1047">
                  <c:v>-0.5924224853515625</c:v>
                </c:pt>
                <c:pt idx="1048">
                  <c:v>-0.6084442138671875</c:v>
                </c:pt>
                <c:pt idx="1049">
                  <c:v>-0.6244659423828125</c:v>
                </c:pt>
                <c:pt idx="1050">
                  <c:v>-0.6298065185546875</c:v>
                </c:pt>
                <c:pt idx="1051">
                  <c:v>-0.65155029296875</c:v>
                </c:pt>
                <c:pt idx="1052">
                  <c:v>-0.6561279296875</c:v>
                </c:pt>
                <c:pt idx="1053">
                  <c:v>-0.6694793701171875</c:v>
                </c:pt>
                <c:pt idx="1054">
                  <c:v>-0.6748199462890625</c:v>
                </c:pt>
                <c:pt idx="1055">
                  <c:v>-0.679779052734375</c:v>
                </c:pt>
                <c:pt idx="1056">
                  <c:v>-0.681304931640625</c:v>
                </c:pt>
                <c:pt idx="1057">
                  <c:v>-0.6900787353515625</c:v>
                </c:pt>
                <c:pt idx="1058">
                  <c:v>-0.6816864013671875</c:v>
                </c:pt>
                <c:pt idx="1059">
                  <c:v>-0.6786346435546875</c:v>
                </c:pt>
                <c:pt idx="1060">
                  <c:v>-0.661468505859375</c:v>
                </c:pt>
                <c:pt idx="1061">
                  <c:v>-0.6317138671875</c:v>
                </c:pt>
                <c:pt idx="1062">
                  <c:v>-0.5889892578125</c:v>
                </c:pt>
                <c:pt idx="1063">
                  <c:v>-0.533294677734375</c:v>
                </c:pt>
                <c:pt idx="1064">
                  <c:v>-0.4611968994140625</c:v>
                </c:pt>
                <c:pt idx="1065">
                  <c:v>-0.3910064697265625</c:v>
                </c:pt>
                <c:pt idx="1066">
                  <c:v>-0.3154754638671875</c:v>
                </c:pt>
                <c:pt idx="1067">
                  <c:v>-0.2635955810546875</c:v>
                </c:pt>
                <c:pt idx="1068">
                  <c:v>-0.196075439453125</c:v>
                </c:pt>
                <c:pt idx="1069">
                  <c:v>-0.1556396484375</c:v>
                </c:pt>
                <c:pt idx="1070">
                  <c:v>-0.1155853271484375</c:v>
                </c:pt>
                <c:pt idx="1071">
                  <c:v>-7.89642333984375E-2</c:v>
                </c:pt>
                <c:pt idx="1072">
                  <c:v>-4.53948974609375E-2</c:v>
                </c:pt>
                <c:pt idx="1073">
                  <c:v>-1.9073486328125E-3</c:v>
                </c:pt>
                <c:pt idx="1074">
                  <c:v>2.593994140625E-2</c:v>
                </c:pt>
                <c:pt idx="1075">
                  <c:v>6.40869140625E-2</c:v>
                </c:pt>
                <c:pt idx="1076">
                  <c:v>7.7056884765625E-2</c:v>
                </c:pt>
                <c:pt idx="1077">
                  <c:v>0.1132965087890625</c:v>
                </c:pt>
                <c:pt idx="1078">
                  <c:v>0.1369476318359375</c:v>
                </c:pt>
                <c:pt idx="1079">
                  <c:v>0.1628875732421875</c:v>
                </c:pt>
                <c:pt idx="1080">
                  <c:v>0.1979827880859375</c:v>
                </c:pt>
                <c:pt idx="1081">
                  <c:v>0.220489501953125</c:v>
                </c:pt>
                <c:pt idx="1082">
                  <c:v>0.2536773681640625</c:v>
                </c:pt>
                <c:pt idx="1083">
                  <c:v>0.284576416015625</c:v>
                </c:pt>
                <c:pt idx="1084">
                  <c:v>0.299835205078125</c:v>
                </c:pt>
                <c:pt idx="1085">
                  <c:v>0.3261566162109375</c:v>
                </c:pt>
                <c:pt idx="1086">
                  <c:v>0.3520965576171875</c:v>
                </c:pt>
                <c:pt idx="1087">
                  <c:v>0.3875732421875</c:v>
                </c:pt>
                <c:pt idx="1088">
                  <c:v>0.4077911376953125</c:v>
                </c:pt>
                <c:pt idx="1089">
                  <c:v>0.443267822265625</c:v>
                </c:pt>
                <c:pt idx="1090">
                  <c:v>0.461578369140625</c:v>
                </c:pt>
                <c:pt idx="1091">
                  <c:v>0.47607421875</c:v>
                </c:pt>
                <c:pt idx="1092">
                  <c:v>0.5084991455078125</c:v>
                </c:pt>
                <c:pt idx="1093">
                  <c:v>0.537109375</c:v>
                </c:pt>
                <c:pt idx="1094">
                  <c:v>0.5573272705078125</c:v>
                </c:pt>
                <c:pt idx="1095">
                  <c:v>0.5847930908203125</c:v>
                </c:pt>
                <c:pt idx="1096">
                  <c:v>0.60577392578125</c:v>
                </c:pt>
                <c:pt idx="1097">
                  <c:v>0.6343841552734375</c:v>
                </c:pt>
                <c:pt idx="1098">
                  <c:v>0.664520263671875</c:v>
                </c:pt>
                <c:pt idx="1099">
                  <c:v>0.68206787109375</c:v>
                </c:pt>
                <c:pt idx="1100">
                  <c:v>0.7061004638671875</c:v>
                </c:pt>
                <c:pt idx="1101">
                  <c:v>0.728607177734375</c:v>
                </c:pt>
                <c:pt idx="1102">
                  <c:v>0.7480621337890625</c:v>
                </c:pt>
                <c:pt idx="1103">
                  <c:v>0.76751708984375</c:v>
                </c:pt>
                <c:pt idx="1104">
                  <c:v>0.79193115234375</c:v>
                </c:pt>
                <c:pt idx="1105">
                  <c:v>0.821685791015625</c:v>
                </c:pt>
                <c:pt idx="1106">
                  <c:v>0.8312225341796875</c:v>
                </c:pt>
                <c:pt idx="1107">
                  <c:v>0.872802734375</c:v>
                </c:pt>
                <c:pt idx="1108">
                  <c:v>0.88348388671875</c:v>
                </c:pt>
                <c:pt idx="1109">
                  <c:v>0.9136199951171875</c:v>
                </c:pt>
                <c:pt idx="1110">
                  <c:v>0.933837890625</c:v>
                </c:pt>
                <c:pt idx="1111">
                  <c:v>0.957489013671875</c:v>
                </c:pt>
                <c:pt idx="1112">
                  <c:v>1.004791259765625</c:v>
                </c:pt>
                <c:pt idx="1113">
                  <c:v>1.0135650634765625</c:v>
                </c:pt>
                <c:pt idx="1114">
                  <c:v>1.030731201171875</c:v>
                </c:pt>
                <c:pt idx="1115">
                  <c:v>1.0456085205078125</c:v>
                </c:pt>
                <c:pt idx="1116">
                  <c:v>1.0700225830078125</c:v>
                </c:pt>
                <c:pt idx="1117">
                  <c:v>1.09405517578125</c:v>
                </c:pt>
                <c:pt idx="1118">
                  <c:v>1.1196136474609375</c:v>
                </c:pt>
                <c:pt idx="1119">
                  <c:v>1.1386871337890625</c:v>
                </c:pt>
                <c:pt idx="1120">
                  <c:v>1.1684417724609375</c:v>
                </c:pt>
                <c:pt idx="1121">
                  <c:v>1.1814117431640625</c:v>
                </c:pt>
                <c:pt idx="1122">
                  <c:v>1.2233734130859375</c:v>
                </c:pt>
                <c:pt idx="1123">
                  <c:v>1.2279510498046875</c:v>
                </c:pt>
                <c:pt idx="1124">
                  <c:v>1.25274658203125</c:v>
                </c:pt>
                <c:pt idx="1125">
                  <c:v>1.273345947265625</c:v>
                </c:pt>
                <c:pt idx="1126">
                  <c:v>1.300811767578125</c:v>
                </c:pt>
                <c:pt idx="1127">
                  <c:v>1.322174072265625</c:v>
                </c:pt>
                <c:pt idx="1128">
                  <c:v>1.335906982421875</c:v>
                </c:pt>
                <c:pt idx="1129">
                  <c:v>1.3580322265625</c:v>
                </c:pt>
                <c:pt idx="1130">
                  <c:v>1.3889312744140625</c:v>
                </c:pt>
                <c:pt idx="1131">
                  <c:v>1.3980865478515625</c:v>
                </c:pt>
                <c:pt idx="1132">
                  <c:v>1.4270782470703125</c:v>
                </c:pt>
                <c:pt idx="1133">
                  <c:v>1.445770263671875</c:v>
                </c:pt>
                <c:pt idx="1134">
                  <c:v>1.4682769775390625</c:v>
                </c:pt>
                <c:pt idx="1135">
                  <c:v>1.4980316162109375</c:v>
                </c:pt>
                <c:pt idx="1136">
                  <c:v>1.5102386474609375</c:v>
                </c:pt>
                <c:pt idx="1137">
                  <c:v>1.543426513671875</c:v>
                </c:pt>
                <c:pt idx="1138">
                  <c:v>1.5560150146484375</c:v>
                </c:pt>
                <c:pt idx="1139">
                  <c:v>1.5857696533203125</c:v>
                </c:pt>
                <c:pt idx="1140">
                  <c:v>1.6021728515625</c:v>
                </c:pt>
                <c:pt idx="1141">
                  <c:v>1.6201019287109375</c:v>
                </c:pt>
                <c:pt idx="1142">
                  <c:v>1.6407012939453125</c:v>
                </c:pt>
                <c:pt idx="1143">
                  <c:v>1.6605377197265625</c:v>
                </c:pt>
                <c:pt idx="1144">
                  <c:v>1.685333251953125</c:v>
                </c:pt>
                <c:pt idx="1145">
                  <c:v>1.703643798828125</c:v>
                </c:pt>
                <c:pt idx="1146">
                  <c:v>1.7284393310546875</c:v>
                </c:pt>
                <c:pt idx="1147">
                  <c:v>1.7482757568359375</c:v>
                </c:pt>
                <c:pt idx="1148">
                  <c:v>1.7704010009765625</c:v>
                </c:pt>
                <c:pt idx="1149">
                  <c:v>1.7940521240234375</c:v>
                </c:pt>
                <c:pt idx="1150">
                  <c:v>1.81121826171875</c:v>
                </c:pt>
                <c:pt idx="1151">
                  <c:v>1.8310546875</c:v>
                </c:pt>
                <c:pt idx="1152">
                  <c:v>1.8489837646484375</c:v>
                </c:pt>
                <c:pt idx="1153">
                  <c:v>1.879119873046875</c:v>
                </c:pt>
                <c:pt idx="1154">
                  <c:v>1.8856048583984375</c:v>
                </c:pt>
                <c:pt idx="1155">
                  <c:v>1.920318603515625</c:v>
                </c:pt>
                <c:pt idx="1156">
                  <c:v>1.9374847412109375</c:v>
                </c:pt>
                <c:pt idx="1157">
                  <c:v>1.9573211669921875</c:v>
                </c:pt>
                <c:pt idx="1158">
                  <c:v>1.9771575927734375</c:v>
                </c:pt>
                <c:pt idx="1159">
                  <c:v>1.9969940185546875</c:v>
                </c:pt>
                <c:pt idx="1160">
                  <c:v>2.02178955078125</c:v>
                </c:pt>
                <c:pt idx="1161">
                  <c:v>2.0404815673828125</c:v>
                </c:pt>
                <c:pt idx="1162">
                  <c:v>2.05535888671875</c:v>
                </c:pt>
                <c:pt idx="1163">
                  <c:v>2.0751953125</c:v>
                </c:pt>
                <c:pt idx="1164">
                  <c:v>2.0965576171875</c:v>
                </c:pt>
                <c:pt idx="1165">
                  <c:v>2.1209716796875</c:v>
                </c:pt>
                <c:pt idx="1166">
                  <c:v>2.1366119384765625</c:v>
                </c:pt>
                <c:pt idx="1167">
                  <c:v>2.1636962890625</c:v>
                </c:pt>
                <c:pt idx="1168">
                  <c:v>2.181243896484375</c:v>
                </c:pt>
                <c:pt idx="1169">
                  <c:v>2.2029876708984375</c:v>
                </c:pt>
                <c:pt idx="1170">
                  <c:v>2.2235870361328125</c:v>
                </c:pt>
                <c:pt idx="1171">
                  <c:v>2.2335052490234375</c:v>
                </c:pt>
                <c:pt idx="1172">
                  <c:v>2.265167236328125</c:v>
                </c:pt>
                <c:pt idx="1173">
                  <c:v>2.28271484375</c:v>
                </c:pt>
                <c:pt idx="1174">
                  <c:v>2.300262451171875</c:v>
                </c:pt>
                <c:pt idx="1175">
                  <c:v>2.3303985595703125</c:v>
                </c:pt>
                <c:pt idx="1176">
                  <c:v>2.3433685302734375</c:v>
                </c:pt>
                <c:pt idx="1177">
                  <c:v>2.3822784423828125</c:v>
                </c:pt>
                <c:pt idx="1178">
                  <c:v>2.3822784423828125</c:v>
                </c:pt>
                <c:pt idx="1179">
                  <c:v>2.402496337890625</c:v>
                </c:pt>
                <c:pt idx="1180">
                  <c:v>2.42156982421875</c:v>
                </c:pt>
                <c:pt idx="1181">
                  <c:v>2.449798583984375</c:v>
                </c:pt>
                <c:pt idx="1182">
                  <c:v>2.4627685546875</c:v>
                </c:pt>
                <c:pt idx="1183">
                  <c:v>2.4707794189453125</c:v>
                </c:pt>
                <c:pt idx="1184">
                  <c:v>2.5035858154296875</c:v>
                </c:pt>
                <c:pt idx="1185">
                  <c:v>2.524566650390625</c:v>
                </c:pt>
                <c:pt idx="1186">
                  <c:v>2.5390625</c:v>
                </c:pt>
                <c:pt idx="1187">
                  <c:v>2.5592803955078125</c:v>
                </c:pt>
                <c:pt idx="1188">
                  <c:v>2.5783538818359375</c:v>
                </c:pt>
                <c:pt idx="1189">
                  <c:v>2.60162353515625</c:v>
                </c:pt>
                <c:pt idx="1190">
                  <c:v>2.6226043701171875</c:v>
                </c:pt>
                <c:pt idx="1191">
                  <c:v>2.6462554931640625</c:v>
                </c:pt>
                <c:pt idx="1192">
                  <c:v>2.651214599609375</c:v>
                </c:pt>
                <c:pt idx="1193">
                  <c:v>2.686309814453125</c:v>
                </c:pt>
                <c:pt idx="1194">
                  <c:v>2.703857421875</c:v>
                </c:pt>
                <c:pt idx="1195">
                  <c:v>2.7278900146484375</c:v>
                </c:pt>
                <c:pt idx="1196">
                  <c:v>2.733612060546875</c:v>
                </c:pt>
                <c:pt idx="1197">
                  <c:v>2.7622222900390625</c:v>
                </c:pt>
                <c:pt idx="1198">
                  <c:v>2.777099609375</c:v>
                </c:pt>
                <c:pt idx="1199">
                  <c:v>2.80303955078125</c:v>
                </c:pt>
                <c:pt idx="1200">
                  <c:v>2.81524658203125</c:v>
                </c:pt>
                <c:pt idx="1201">
                  <c:v>2.837371826171875</c:v>
                </c:pt>
                <c:pt idx="1202">
                  <c:v>2.858734130859375</c:v>
                </c:pt>
                <c:pt idx="1203">
                  <c:v>2.8850555419921875</c:v>
                </c:pt>
                <c:pt idx="1204">
                  <c:v>2.89306640625</c:v>
                </c:pt>
                <c:pt idx="1205">
                  <c:v>2.906036376953125</c:v>
                </c:pt>
                <c:pt idx="1206">
                  <c:v>2.9323577880859375</c:v>
                </c:pt>
                <c:pt idx="1207">
                  <c:v>2.9483795166015625</c:v>
                </c:pt>
                <c:pt idx="1208">
                  <c:v>2.9743194580078125</c:v>
                </c:pt>
                <c:pt idx="1209">
                  <c:v>2.9804229736328125</c:v>
                </c:pt>
                <c:pt idx="1210">
                  <c:v>3.0139923095703125</c:v>
                </c:pt>
                <c:pt idx="1211">
                  <c:v>3.031158447265625</c:v>
                </c:pt>
                <c:pt idx="1212">
                  <c:v>3.0437469482421875</c:v>
                </c:pt>
                <c:pt idx="1213">
                  <c:v>3.0670166015625</c:v>
                </c:pt>
                <c:pt idx="1214">
                  <c:v>3.0780792236328125</c:v>
                </c:pt>
                <c:pt idx="1215">
                  <c:v>3.1063079833984375</c:v>
                </c:pt>
                <c:pt idx="1216">
                  <c:v>3.1246185302734375</c:v>
                </c:pt>
                <c:pt idx="1217">
                  <c:v>3.1368255615234375</c:v>
                </c:pt>
                <c:pt idx="1218">
                  <c:v>3.1620025634765625</c:v>
                </c:pt>
                <c:pt idx="1219">
                  <c:v>3.1810760498046875</c:v>
                </c:pt>
                <c:pt idx="1220">
                  <c:v>3.1970977783203125</c:v>
                </c:pt>
                <c:pt idx="1221">
                  <c:v>3.2093048095703125</c:v>
                </c:pt>
                <c:pt idx="1222">
                  <c:v>3.227996826171875</c:v>
                </c:pt>
                <c:pt idx="1223">
                  <c:v>3.253173828125</c:v>
                </c:pt>
                <c:pt idx="1224">
                  <c:v>3.2703399658203125</c:v>
                </c:pt>
                <c:pt idx="1225">
                  <c:v>3.2955169677734375</c:v>
                </c:pt>
                <c:pt idx="1226">
                  <c:v>3.3107757568359375</c:v>
                </c:pt>
                <c:pt idx="1227">
                  <c:v>3.3176422119140625</c:v>
                </c:pt>
                <c:pt idx="1228">
                  <c:v>3.3565521240234375</c:v>
                </c:pt>
                <c:pt idx="1229">
                  <c:v>3.37066650390625</c:v>
                </c:pt>
                <c:pt idx="1230">
                  <c:v>3.3843994140625</c:v>
                </c:pt>
                <c:pt idx="1231">
                  <c:v>3.399658203125</c:v>
                </c:pt>
                <c:pt idx="1232">
                  <c:v>3.41949462890625</c:v>
                </c:pt>
                <c:pt idx="1233">
                  <c:v>3.4423828125</c:v>
                </c:pt>
                <c:pt idx="1234">
                  <c:v>3.4656524658203125</c:v>
                </c:pt>
                <c:pt idx="1235">
                  <c:v>3.4759521484375</c:v>
                </c:pt>
                <c:pt idx="1236">
                  <c:v>3.495025634765625</c:v>
                </c:pt>
                <c:pt idx="1237">
                  <c:v>3.5152435302734375</c:v>
                </c:pt>
                <c:pt idx="1238">
                  <c:v>3.543853759765625</c:v>
                </c:pt>
                <c:pt idx="1239">
                  <c:v>3.5526275634765625</c:v>
                </c:pt>
                <c:pt idx="1240">
                  <c:v>3.5701751708984375</c:v>
                </c:pt>
                <c:pt idx="1241">
                  <c:v>3.58734130859375</c:v>
                </c:pt>
                <c:pt idx="1242">
                  <c:v>3.6037445068359375</c:v>
                </c:pt>
                <c:pt idx="1243">
                  <c:v>3.6285400390625</c:v>
                </c:pt>
                <c:pt idx="1244">
                  <c:v>3.63616943359375</c:v>
                </c:pt>
                <c:pt idx="1245">
                  <c:v>3.6617279052734375</c:v>
                </c:pt>
                <c:pt idx="1246">
                  <c:v>3.681182861328125</c:v>
                </c:pt>
                <c:pt idx="1247">
                  <c:v>3.6968231201171875</c:v>
                </c:pt>
                <c:pt idx="1248">
                  <c:v>3.7120819091796875</c:v>
                </c:pt>
                <c:pt idx="1249">
                  <c:v>3.737640380859375</c:v>
                </c:pt>
                <c:pt idx="1250">
                  <c:v>3.7563323974609375</c:v>
                </c:pt>
                <c:pt idx="1251">
                  <c:v>3.77044677734375</c:v>
                </c:pt>
                <c:pt idx="1252">
                  <c:v>3.79180908203125</c:v>
                </c:pt>
                <c:pt idx="1253">
                  <c:v>3.8028717041015625</c:v>
                </c:pt>
                <c:pt idx="1254">
                  <c:v>3.8303375244140625</c:v>
                </c:pt>
                <c:pt idx="1255">
                  <c:v>3.8478851318359375</c:v>
                </c:pt>
                <c:pt idx="1256">
                  <c:v>3.862762451171875</c:v>
                </c:pt>
                <c:pt idx="1257">
                  <c:v>3.87420654296875</c:v>
                </c:pt>
                <c:pt idx="1258">
                  <c:v>3.897857666015625</c:v>
                </c:pt>
                <c:pt idx="1259">
                  <c:v>3.9188385009765625</c:v>
                </c:pt>
                <c:pt idx="1260">
                  <c:v>3.937530517578125</c:v>
                </c:pt>
                <c:pt idx="1261">
                  <c:v>3.9371490478515625</c:v>
                </c:pt>
                <c:pt idx="1262">
                  <c:v>3.8951873779296875</c:v>
                </c:pt>
                <c:pt idx="1263">
                  <c:v>3.8951873779296875</c:v>
                </c:pt>
                <c:pt idx="1264">
                  <c:v>3.8928985595703125</c:v>
                </c:pt>
                <c:pt idx="1265">
                  <c:v>3.8921356201171875</c:v>
                </c:pt>
                <c:pt idx="1266">
                  <c:v>3.861236572265625</c:v>
                </c:pt>
                <c:pt idx="1267">
                  <c:v>3.8341522216796875</c:v>
                </c:pt>
                <c:pt idx="1268">
                  <c:v>3.83758544921875</c:v>
                </c:pt>
                <c:pt idx="1269">
                  <c:v>3.8364410400390625</c:v>
                </c:pt>
                <c:pt idx="1270">
                  <c:v>3.8173675537109375</c:v>
                </c:pt>
                <c:pt idx="1271">
                  <c:v>3.8066864013671875</c:v>
                </c:pt>
                <c:pt idx="1272">
                  <c:v>3.7883758544921875</c:v>
                </c:pt>
                <c:pt idx="1273">
                  <c:v>3.7792205810546875</c:v>
                </c:pt>
                <c:pt idx="1274">
                  <c:v>3.787994384765625</c:v>
                </c:pt>
                <c:pt idx="1275">
                  <c:v>3.7548065185546875</c:v>
                </c:pt>
                <c:pt idx="1276">
                  <c:v>3.7353515625</c:v>
                </c:pt>
                <c:pt idx="1277">
                  <c:v>3.72772216796875</c:v>
                </c:pt>
                <c:pt idx="1278">
                  <c:v>3.7227630615234375</c:v>
                </c:pt>
                <c:pt idx="1279">
                  <c:v>3.7075042724609375</c:v>
                </c:pt>
                <c:pt idx="1280">
                  <c:v>3.6956787109375</c:v>
                </c:pt>
                <c:pt idx="1281">
                  <c:v>3.6670684814453125</c:v>
                </c:pt>
                <c:pt idx="1282">
                  <c:v>3.6762237548828125</c:v>
                </c:pt>
                <c:pt idx="1283">
                  <c:v>3.66363525390625</c:v>
                </c:pt>
                <c:pt idx="1284">
                  <c:v>3.6426544189453125</c:v>
                </c:pt>
                <c:pt idx="1285">
                  <c:v>3.62091064453125</c:v>
                </c:pt>
                <c:pt idx="1286">
                  <c:v>3.6090850830078125</c:v>
                </c:pt>
                <c:pt idx="1287">
                  <c:v>3.6075592041015625</c:v>
                </c:pt>
                <c:pt idx="1288">
                  <c:v>3.595733642578125</c:v>
                </c:pt>
                <c:pt idx="1289">
                  <c:v>3.572845458984375</c:v>
                </c:pt>
                <c:pt idx="1290">
                  <c:v>3.55682373046875</c:v>
                </c:pt>
                <c:pt idx="1291">
                  <c:v>3.5488128662109375</c:v>
                </c:pt>
                <c:pt idx="1292">
                  <c:v>3.54156494140625</c:v>
                </c:pt>
                <c:pt idx="1293">
                  <c:v>3.5175323486328125</c:v>
                </c:pt>
                <c:pt idx="1294">
                  <c:v>3.5076141357421875</c:v>
                </c:pt>
                <c:pt idx="1295">
                  <c:v>3.49578857421875</c:v>
                </c:pt>
                <c:pt idx="1296">
                  <c:v>3.48358154296875</c:v>
                </c:pt>
                <c:pt idx="1297">
                  <c:v>3.470611572265625</c:v>
                </c:pt>
                <c:pt idx="1298">
                  <c:v>3.458404541015625</c:v>
                </c:pt>
                <c:pt idx="1299">
                  <c:v>3.4366607666015625</c:v>
                </c:pt>
                <c:pt idx="1300">
                  <c:v>3.4259796142578125</c:v>
                </c:pt>
                <c:pt idx="1301">
                  <c:v>3.4229278564453125</c:v>
                </c:pt>
                <c:pt idx="1302">
                  <c:v>3.3962249755859375</c:v>
                </c:pt>
                <c:pt idx="1303">
                  <c:v>3.3843994140625</c:v>
                </c:pt>
                <c:pt idx="1304">
                  <c:v>3.3702850341796875</c:v>
                </c:pt>
                <c:pt idx="1305">
                  <c:v>3.3611297607421875</c:v>
                </c:pt>
                <c:pt idx="1306">
                  <c:v>3.343963623046875</c:v>
                </c:pt>
                <c:pt idx="1307">
                  <c:v>3.327178955078125</c:v>
                </c:pt>
                <c:pt idx="1308">
                  <c:v>3.3191680908203125</c:v>
                </c:pt>
                <c:pt idx="1309">
                  <c:v>3.3031463623046875</c:v>
                </c:pt>
                <c:pt idx="1310">
                  <c:v>3.2867431640625</c:v>
                </c:pt>
                <c:pt idx="1311">
                  <c:v>3.2749176025390625</c:v>
                </c:pt>
                <c:pt idx="1312">
                  <c:v>3.2684326171875</c:v>
                </c:pt>
                <c:pt idx="1313">
                  <c:v>3.2470703125</c:v>
                </c:pt>
                <c:pt idx="1314">
                  <c:v>3.2314300537109375</c:v>
                </c:pt>
                <c:pt idx="1315">
                  <c:v>3.2161712646484375</c:v>
                </c:pt>
                <c:pt idx="1316">
                  <c:v>3.203582763671875</c:v>
                </c:pt>
                <c:pt idx="1317">
                  <c:v>3.1902313232421875</c:v>
                </c:pt>
                <c:pt idx="1318">
                  <c:v>3.1768798828125</c:v>
                </c:pt>
                <c:pt idx="1319">
                  <c:v>3.16925048828125</c:v>
                </c:pt>
                <c:pt idx="1320">
                  <c:v>3.143310546875</c:v>
                </c:pt>
                <c:pt idx="1321">
                  <c:v>3.131103515625</c:v>
                </c:pt>
                <c:pt idx="1322">
                  <c:v>3.118133544921875</c:v>
                </c:pt>
                <c:pt idx="1323">
                  <c:v>3.0975341796875</c:v>
                </c:pt>
                <c:pt idx="1324">
                  <c:v>3.0975341796875</c:v>
                </c:pt>
                <c:pt idx="1325">
                  <c:v>3.0719757080078125</c:v>
                </c:pt>
                <c:pt idx="1326">
                  <c:v>3.064727783203125</c:v>
                </c:pt>
                <c:pt idx="1327">
                  <c:v>3.044891357421875</c:v>
                </c:pt>
                <c:pt idx="1328">
                  <c:v>3.0353546142578125</c:v>
                </c:pt>
                <c:pt idx="1329">
                  <c:v>3.01513671875</c:v>
                </c:pt>
                <c:pt idx="1330">
                  <c:v>2.997589111328125</c:v>
                </c:pt>
                <c:pt idx="1331">
                  <c:v>2.9850006103515625</c:v>
                </c:pt>
                <c:pt idx="1332">
                  <c:v>2.968597412109375</c:v>
                </c:pt>
                <c:pt idx="1333">
                  <c:v>2.9571533203125</c:v>
                </c:pt>
                <c:pt idx="1334">
                  <c:v>2.93426513671875</c:v>
                </c:pt>
                <c:pt idx="1335">
                  <c:v>2.921295166015625</c:v>
                </c:pt>
                <c:pt idx="1336">
                  <c:v>2.91290283203125</c:v>
                </c:pt>
                <c:pt idx="1337">
                  <c:v>2.896881103515625</c:v>
                </c:pt>
                <c:pt idx="1338">
                  <c:v>2.88238525390625</c:v>
                </c:pt>
                <c:pt idx="1339">
                  <c:v>2.867889404296875</c:v>
                </c:pt>
                <c:pt idx="1340">
                  <c:v>2.85491943359375</c:v>
                </c:pt>
                <c:pt idx="1341">
                  <c:v>2.835845947265625</c:v>
                </c:pt>
                <c:pt idx="1342">
                  <c:v>2.8179168701171875</c:v>
                </c:pt>
                <c:pt idx="1343">
                  <c:v>2.8076171875</c:v>
                </c:pt>
                <c:pt idx="1344">
                  <c:v>2.7912139892578125</c:v>
                </c:pt>
                <c:pt idx="1345">
                  <c:v>2.77099609375</c:v>
                </c:pt>
                <c:pt idx="1346">
                  <c:v>2.7660369873046875</c:v>
                </c:pt>
                <c:pt idx="1347">
                  <c:v>2.74658203125</c:v>
                </c:pt>
                <c:pt idx="1348">
                  <c:v>2.728271484375</c:v>
                </c:pt>
                <c:pt idx="1349">
                  <c:v>2.715301513671875</c:v>
                </c:pt>
                <c:pt idx="1350">
                  <c:v>2.69622802734375</c:v>
                </c:pt>
                <c:pt idx="1351">
                  <c:v>2.6885986328125</c:v>
                </c:pt>
                <c:pt idx="1352">
                  <c:v>2.6622772216796875</c:v>
                </c:pt>
                <c:pt idx="1353">
                  <c:v>2.6584625244140625</c:v>
                </c:pt>
                <c:pt idx="1354">
                  <c:v>2.6363372802734375</c:v>
                </c:pt>
                <c:pt idx="1355">
                  <c:v>2.62298583984375</c:v>
                </c:pt>
                <c:pt idx="1356">
                  <c:v>2.5936126708984375</c:v>
                </c:pt>
                <c:pt idx="1357">
                  <c:v>2.593994140625</c:v>
                </c:pt>
                <c:pt idx="1358">
                  <c:v>2.5737762451171875</c:v>
                </c:pt>
                <c:pt idx="1359">
                  <c:v>2.5600433349609375</c:v>
                </c:pt>
                <c:pt idx="1360">
                  <c:v>2.5478363037109375</c:v>
                </c:pt>
                <c:pt idx="1361">
                  <c:v>2.5226593017578125</c:v>
                </c:pt>
                <c:pt idx="1362">
                  <c:v>2.5142669677734375</c:v>
                </c:pt>
                <c:pt idx="1363">
                  <c:v>2.50244140625</c:v>
                </c:pt>
                <c:pt idx="1364">
                  <c:v>2.4837493896484375</c:v>
                </c:pt>
                <c:pt idx="1365">
                  <c:v>2.466583251953125</c:v>
                </c:pt>
                <c:pt idx="1366">
                  <c:v>2.44140625</c:v>
                </c:pt>
                <c:pt idx="1367">
                  <c:v>2.4333953857421875</c:v>
                </c:pt>
                <c:pt idx="1368">
                  <c:v>2.4150848388671875</c:v>
                </c:pt>
                <c:pt idx="1369">
                  <c:v>2.3952484130859375</c:v>
                </c:pt>
                <c:pt idx="1370">
                  <c:v>2.3895263671875</c:v>
                </c:pt>
                <c:pt idx="1371">
                  <c:v>2.3723602294921875</c:v>
                </c:pt>
                <c:pt idx="1372">
                  <c:v>2.35443115234375</c:v>
                </c:pt>
                <c:pt idx="1373">
                  <c:v>2.34527587890625</c:v>
                </c:pt>
                <c:pt idx="1374">
                  <c:v>2.317047119140625</c:v>
                </c:pt>
                <c:pt idx="1375">
                  <c:v>2.303314208984375</c:v>
                </c:pt>
                <c:pt idx="1376">
                  <c:v>2.2960662841796875</c:v>
                </c:pt>
                <c:pt idx="1377">
                  <c:v>2.272796630859375</c:v>
                </c:pt>
                <c:pt idx="1378">
                  <c:v>2.2579193115234375</c:v>
                </c:pt>
                <c:pt idx="1379">
                  <c:v>2.23541259765625</c:v>
                </c:pt>
                <c:pt idx="1380">
                  <c:v>2.22625732421875</c:v>
                </c:pt>
                <c:pt idx="1381">
                  <c:v>2.2121429443359375</c:v>
                </c:pt>
                <c:pt idx="1382">
                  <c:v>2.1915435791015625</c:v>
                </c:pt>
                <c:pt idx="1383">
                  <c:v>2.1694183349609375</c:v>
                </c:pt>
                <c:pt idx="1384">
                  <c:v>2.1575927734375</c:v>
                </c:pt>
                <c:pt idx="1385">
                  <c:v>2.13775634765625</c:v>
                </c:pt>
                <c:pt idx="1386">
                  <c:v>2.1266937255859375</c:v>
                </c:pt>
                <c:pt idx="1387">
                  <c:v>2.10723876953125</c:v>
                </c:pt>
                <c:pt idx="1388">
                  <c:v>2.0923614501953125</c:v>
                </c:pt>
                <c:pt idx="1389">
                  <c:v>2.0778656005859375</c:v>
                </c:pt>
                <c:pt idx="1390">
                  <c:v>2.057647705078125</c:v>
                </c:pt>
                <c:pt idx="1391">
                  <c:v>2.0420074462890625</c:v>
                </c:pt>
                <c:pt idx="1392">
                  <c:v>2.0233154296875</c:v>
                </c:pt>
                <c:pt idx="1393">
                  <c:v>2.013397216796875</c:v>
                </c:pt>
                <c:pt idx="1394">
                  <c:v>1.988983154296875</c:v>
                </c:pt>
                <c:pt idx="1395">
                  <c:v>1.976776123046875</c:v>
                </c:pt>
                <c:pt idx="1396">
                  <c:v>1.9527435302734375</c:v>
                </c:pt>
                <c:pt idx="1397">
                  <c:v>1.9420623779296875</c:v>
                </c:pt>
                <c:pt idx="1398">
                  <c:v>1.922607421875</c:v>
                </c:pt>
                <c:pt idx="1399">
                  <c:v>1.9073486328125</c:v>
                </c:pt>
                <c:pt idx="1400">
                  <c:v>1.8917083740234375</c:v>
                </c:pt>
                <c:pt idx="1401">
                  <c:v>1.8779754638671875</c:v>
                </c:pt>
                <c:pt idx="1402">
                  <c:v>1.8566131591796875</c:v>
                </c:pt>
                <c:pt idx="1403">
                  <c:v>1.84326171875</c:v>
                </c:pt>
                <c:pt idx="1404">
                  <c:v>1.8253326416015625</c:v>
                </c:pt>
                <c:pt idx="1405">
                  <c:v>1.802825927734375</c:v>
                </c:pt>
                <c:pt idx="1406">
                  <c:v>1.7913818359375</c:v>
                </c:pt>
                <c:pt idx="1407">
                  <c:v>1.7772674560546875</c:v>
                </c:pt>
                <c:pt idx="1408">
                  <c:v>1.76239013671875</c:v>
                </c:pt>
                <c:pt idx="1409">
                  <c:v>1.7345428466796875</c:v>
                </c:pt>
                <c:pt idx="1410">
                  <c:v>1.7192840576171875</c:v>
                </c:pt>
                <c:pt idx="1411">
                  <c:v>1.7070770263671875</c:v>
                </c:pt>
                <c:pt idx="1412">
                  <c:v>1.6918182373046875</c:v>
                </c:pt>
                <c:pt idx="1413">
                  <c:v>1.6754150390625</c:v>
                </c:pt>
                <c:pt idx="1414">
                  <c:v>1.657867431640625</c:v>
                </c:pt>
                <c:pt idx="1415">
                  <c:v>1.6353607177734375</c:v>
                </c:pt>
                <c:pt idx="1416">
                  <c:v>1.617431640625</c:v>
                </c:pt>
                <c:pt idx="1417">
                  <c:v>1.6082763671875</c:v>
                </c:pt>
                <c:pt idx="1418">
                  <c:v>1.5781402587890625</c:v>
                </c:pt>
                <c:pt idx="1419">
                  <c:v>1.5605926513671875</c:v>
                </c:pt>
                <c:pt idx="1420">
                  <c:v>1.548004150390625</c:v>
                </c:pt>
                <c:pt idx="1421">
                  <c:v>1.53656005859375</c:v>
                </c:pt>
                <c:pt idx="1422">
                  <c:v>1.5094757080078125</c:v>
                </c:pt>
                <c:pt idx="1423">
                  <c:v>1.4980316162109375</c:v>
                </c:pt>
                <c:pt idx="1424">
                  <c:v>1.4801025390625</c:v>
                </c:pt>
                <c:pt idx="1425">
                  <c:v>1.462554931640625</c:v>
                </c:pt>
                <c:pt idx="1426">
                  <c:v>1.4434814453125</c:v>
                </c:pt>
                <c:pt idx="1427">
                  <c:v>1.430511474609375</c:v>
                </c:pt>
                <c:pt idx="1428">
                  <c:v>1.4156341552734375</c:v>
                </c:pt>
                <c:pt idx="1429">
                  <c:v>1.3904571533203125</c:v>
                </c:pt>
                <c:pt idx="1430">
                  <c:v>1.3767242431640625</c:v>
                </c:pt>
                <c:pt idx="1431">
                  <c:v>1.357269287109375</c:v>
                </c:pt>
                <c:pt idx="1432">
                  <c:v>1.337432861328125</c:v>
                </c:pt>
                <c:pt idx="1433">
                  <c:v>1.318359375</c:v>
                </c:pt>
                <c:pt idx="1434">
                  <c:v>1.317596435546875</c:v>
                </c:pt>
                <c:pt idx="1435">
                  <c:v>1.2889862060546875</c:v>
                </c:pt>
                <c:pt idx="1436">
                  <c:v>1.2691497802734375</c:v>
                </c:pt>
                <c:pt idx="1437">
                  <c:v>1.2462615966796875</c:v>
                </c:pt>
                <c:pt idx="1438">
                  <c:v>1.2271881103515625</c:v>
                </c:pt>
                <c:pt idx="1439">
                  <c:v>1.2115478515625</c:v>
                </c:pt>
                <c:pt idx="1440">
                  <c:v>1.194000244140625</c:v>
                </c:pt>
                <c:pt idx="1441">
                  <c:v>1.1859893798828125</c:v>
                </c:pt>
                <c:pt idx="1442">
                  <c:v>1.1592864990234375</c:v>
                </c:pt>
                <c:pt idx="1443">
                  <c:v>1.1455535888671875</c:v>
                </c:pt>
                <c:pt idx="1444">
                  <c:v>1.1272430419921875</c:v>
                </c:pt>
                <c:pt idx="1445">
                  <c:v>1.1074066162109375</c:v>
                </c:pt>
                <c:pt idx="1446">
                  <c:v>1.0936737060546875</c:v>
                </c:pt>
                <c:pt idx="1447">
                  <c:v>1.0753631591796875</c:v>
                </c:pt>
                <c:pt idx="1448">
                  <c:v>1.0528564453125</c:v>
                </c:pt>
                <c:pt idx="1449">
                  <c:v>1.0387420654296875</c:v>
                </c:pt>
                <c:pt idx="1450">
                  <c:v>1.021575927734375</c:v>
                </c:pt>
                <c:pt idx="1451">
                  <c:v>1.0013580322265625</c:v>
                </c:pt>
                <c:pt idx="1452">
                  <c:v>0.9876251220703125</c:v>
                </c:pt>
                <c:pt idx="1453">
                  <c:v>0.9632110595703125</c:v>
                </c:pt>
                <c:pt idx="1454">
                  <c:v>0.9464263916015625</c:v>
                </c:pt>
                <c:pt idx="1455">
                  <c:v>0.917816162109375</c:v>
                </c:pt>
                <c:pt idx="1456">
                  <c:v>0.9082794189453125</c:v>
                </c:pt>
                <c:pt idx="1457">
                  <c:v>0.894927978515625</c:v>
                </c:pt>
                <c:pt idx="1458">
                  <c:v>0.8701324462890625</c:v>
                </c:pt>
                <c:pt idx="1459">
                  <c:v>0.850677490234375</c:v>
                </c:pt>
                <c:pt idx="1460">
                  <c:v>0.8335113525390625</c:v>
                </c:pt>
                <c:pt idx="1461">
                  <c:v>0.8205413818359375</c:v>
                </c:pt>
                <c:pt idx="1462">
                  <c:v>0.80718994140625</c:v>
                </c:pt>
                <c:pt idx="1463">
                  <c:v>0.7808685302734375</c:v>
                </c:pt>
                <c:pt idx="1464">
                  <c:v>0.7602691650390625</c:v>
                </c:pt>
                <c:pt idx="1465">
                  <c:v>0.7472991943359375</c:v>
                </c:pt>
                <c:pt idx="1466">
                  <c:v>0.7320404052734375</c:v>
                </c:pt>
                <c:pt idx="1467">
                  <c:v>0.6999969482421875</c:v>
                </c:pt>
                <c:pt idx="1468">
                  <c:v>0.6847381591796875</c:v>
                </c:pt>
                <c:pt idx="1469">
                  <c:v>0.670623779296875</c:v>
                </c:pt>
                <c:pt idx="1470">
                  <c:v>0.655364990234375</c:v>
                </c:pt>
                <c:pt idx="1471">
                  <c:v>0.6343841552734375</c:v>
                </c:pt>
                <c:pt idx="1472">
                  <c:v>0.6072998046875</c:v>
                </c:pt>
                <c:pt idx="1473">
                  <c:v>0.595855712890625</c:v>
                </c:pt>
                <c:pt idx="1474">
                  <c:v>0.5771636962890625</c:v>
                </c:pt>
                <c:pt idx="1475">
                  <c:v>0.5523681640625</c:v>
                </c:pt>
                <c:pt idx="1476">
                  <c:v>0.5313873291015625</c:v>
                </c:pt>
                <c:pt idx="1477">
                  <c:v>0.5199432373046875</c:v>
                </c:pt>
                <c:pt idx="1478">
                  <c:v>0.5016326904296875</c:v>
                </c:pt>
                <c:pt idx="1479">
                  <c:v>0.4863739013671875</c:v>
                </c:pt>
                <c:pt idx="1480">
                  <c:v>0.4650115966796875</c:v>
                </c:pt>
                <c:pt idx="1481">
                  <c:v>0.4451751708984375</c:v>
                </c:pt>
                <c:pt idx="1482">
                  <c:v>0.4344940185546875</c:v>
                </c:pt>
                <c:pt idx="1483">
                  <c:v>0.4085540771484375</c:v>
                </c:pt>
                <c:pt idx="1484">
                  <c:v>0.385284423828125</c:v>
                </c:pt>
                <c:pt idx="1485">
                  <c:v>0.3749847412109375</c:v>
                </c:pt>
                <c:pt idx="1486">
                  <c:v>0.347900390625</c:v>
                </c:pt>
                <c:pt idx="1487">
                  <c:v>0.3299713134765625</c:v>
                </c:pt>
                <c:pt idx="1488">
                  <c:v>0.31585693359375</c:v>
                </c:pt>
                <c:pt idx="1489">
                  <c:v>0.3021240234375</c:v>
                </c:pt>
                <c:pt idx="1490">
                  <c:v>0.279998779296875</c:v>
                </c:pt>
                <c:pt idx="1491">
                  <c:v>0.2582550048828125</c:v>
                </c:pt>
                <c:pt idx="1492">
                  <c:v>0.2368927001953125</c:v>
                </c:pt>
                <c:pt idx="1493">
                  <c:v>0.2223968505859375</c:v>
                </c:pt>
                <c:pt idx="1494">
                  <c:v>0.1911163330078125</c:v>
                </c:pt>
                <c:pt idx="1495">
                  <c:v>0.18310546875</c:v>
                </c:pt>
                <c:pt idx="1496">
                  <c:v>0.171661376953125</c:v>
                </c:pt>
                <c:pt idx="1497">
                  <c:v>0.1483917236328125</c:v>
                </c:pt>
                <c:pt idx="1498">
                  <c:v>0.124359130859375</c:v>
                </c:pt>
                <c:pt idx="1499">
                  <c:v>0.1102447509765625</c:v>
                </c:pt>
                <c:pt idx="1500">
                  <c:v>9.0789794921875E-2</c:v>
                </c:pt>
                <c:pt idx="1501">
                  <c:v>7.13348388671875E-2</c:v>
                </c:pt>
                <c:pt idx="1502">
                  <c:v>5.30242919921875E-2</c:v>
                </c:pt>
                <c:pt idx="1503">
                  <c:v>2.6702880859375E-2</c:v>
                </c:pt>
                <c:pt idx="1504">
                  <c:v>2.02178955078125E-2</c:v>
                </c:pt>
                <c:pt idx="1505">
                  <c:v>-1.52587890625E-3</c:v>
                </c:pt>
                <c:pt idx="1506">
                  <c:v>-2.63214111328125E-2</c:v>
                </c:pt>
                <c:pt idx="1507">
                  <c:v>-4.425048828125E-2</c:v>
                </c:pt>
                <c:pt idx="1508">
                  <c:v>-5.98907470703125E-2</c:v>
                </c:pt>
                <c:pt idx="1509">
                  <c:v>-7.476806640625E-2</c:v>
                </c:pt>
                <c:pt idx="1510">
                  <c:v>-9.002685546875E-2</c:v>
                </c:pt>
                <c:pt idx="1511">
                  <c:v>-0.11444091796875</c:v>
                </c:pt>
                <c:pt idx="1512">
                  <c:v>-0.1300811767578125</c:v>
                </c:pt>
                <c:pt idx="1513">
                  <c:v>-0.1468658447265625</c:v>
                </c:pt>
                <c:pt idx="1514">
                  <c:v>-0.1708984375</c:v>
                </c:pt>
                <c:pt idx="1515">
                  <c:v>-0.1873016357421875</c:v>
                </c:pt>
                <c:pt idx="1516">
                  <c:v>-0.212860107421875</c:v>
                </c:pt>
                <c:pt idx="1517">
                  <c:v>-0.213623046875</c:v>
                </c:pt>
                <c:pt idx="1518">
                  <c:v>-0.238800048828125</c:v>
                </c:pt>
                <c:pt idx="1519">
                  <c:v>-0.2574920654296875</c:v>
                </c:pt>
                <c:pt idx="1520">
                  <c:v>-0.28076171875</c:v>
                </c:pt>
                <c:pt idx="1521">
                  <c:v>-0.299835205078125</c:v>
                </c:pt>
                <c:pt idx="1522">
                  <c:v>-0.3116607666015625</c:v>
                </c:pt>
                <c:pt idx="1523">
                  <c:v>-0.3314971923828125</c:v>
                </c:pt>
                <c:pt idx="1524">
                  <c:v>-0.3429412841796875</c:v>
                </c:pt>
                <c:pt idx="1525">
                  <c:v>-0.360870361328125</c:v>
                </c:pt>
                <c:pt idx="1526">
                  <c:v>-0.3765106201171875</c:v>
                </c:pt>
                <c:pt idx="1527">
                  <c:v>-0.3936767578125</c:v>
                </c:pt>
                <c:pt idx="1528">
                  <c:v>-0.4215240478515625</c:v>
                </c:pt>
                <c:pt idx="1529">
                  <c:v>-0.435638427734375</c:v>
                </c:pt>
                <c:pt idx="1530">
                  <c:v>-0.450897216796875</c:v>
                </c:pt>
                <c:pt idx="1531">
                  <c:v>-0.470733642578125</c:v>
                </c:pt>
                <c:pt idx="1532">
                  <c:v>-0.4871368408203125</c:v>
                </c:pt>
                <c:pt idx="1533">
                  <c:v>-0.505828857421875</c:v>
                </c:pt>
                <c:pt idx="1534">
                  <c:v>-0.5184173583984375</c:v>
                </c:pt>
                <c:pt idx="1535">
                  <c:v>-0.531005859375</c:v>
                </c:pt>
                <c:pt idx="1536">
                  <c:v>-0.5474090576171875</c:v>
                </c:pt>
                <c:pt idx="1537">
                  <c:v>-0.560760498046875</c:v>
                </c:pt>
                <c:pt idx="1538">
                  <c:v>-0.5828857421875</c:v>
                </c:pt>
                <c:pt idx="1539">
                  <c:v>-0.5924224853515625</c:v>
                </c:pt>
                <c:pt idx="1540">
                  <c:v>-0.6069183349609375</c:v>
                </c:pt>
                <c:pt idx="1541">
                  <c:v>-0.62255859375</c:v>
                </c:pt>
                <c:pt idx="1542">
                  <c:v>-0.6412506103515625</c:v>
                </c:pt>
                <c:pt idx="1543">
                  <c:v>-0.6542205810546875</c:v>
                </c:pt>
                <c:pt idx="1544">
                  <c:v>-0.6572723388671875</c:v>
                </c:pt>
                <c:pt idx="1545">
                  <c:v>-0.673675537109375</c:v>
                </c:pt>
                <c:pt idx="1546">
                  <c:v>-0.679779052734375</c:v>
                </c:pt>
                <c:pt idx="1547">
                  <c:v>-0.6938934326171875</c:v>
                </c:pt>
                <c:pt idx="1548">
                  <c:v>-0.7045745849609375</c:v>
                </c:pt>
                <c:pt idx="1549">
                  <c:v>-0.716400146484375</c:v>
                </c:pt>
                <c:pt idx="1550">
                  <c:v>-0.7259368896484375</c:v>
                </c:pt>
                <c:pt idx="1551">
                  <c:v>-0.7305145263671875</c:v>
                </c:pt>
                <c:pt idx="1552">
                  <c:v>-0.7358551025390625</c:v>
                </c:pt>
                <c:pt idx="1553">
                  <c:v>-0.745391845703125</c:v>
                </c:pt>
                <c:pt idx="1554">
                  <c:v>-0.7427215576171875</c:v>
                </c:pt>
                <c:pt idx="1555">
                  <c:v>-0.74462890625</c:v>
                </c:pt>
                <c:pt idx="1556">
                  <c:v>-0.757598876953125</c:v>
                </c:pt>
                <c:pt idx="1557">
                  <c:v>-0.73699951171875</c:v>
                </c:pt>
                <c:pt idx="1558">
                  <c:v>-0.7297515869140625</c:v>
                </c:pt>
                <c:pt idx="1559">
                  <c:v>-0.72479248046875</c:v>
                </c:pt>
                <c:pt idx="1560">
                  <c:v>-0.6938934326171875</c:v>
                </c:pt>
                <c:pt idx="1561">
                  <c:v>-0.675201416015625</c:v>
                </c:pt>
                <c:pt idx="1562">
                  <c:v>-0.6305694580078125</c:v>
                </c:pt>
                <c:pt idx="1563">
                  <c:v>-0.5680084228515625</c:v>
                </c:pt>
                <c:pt idx="1564">
                  <c:v>-0.5084991455078125</c:v>
                </c:pt>
                <c:pt idx="1565">
                  <c:v>-0.437164306640625</c:v>
                </c:pt>
                <c:pt idx="1566">
                  <c:v>-0.344085693359375</c:v>
                </c:pt>
                <c:pt idx="1567">
                  <c:v>-0.2788543701171875</c:v>
                </c:pt>
                <c:pt idx="1568">
                  <c:v>-0.2269744873046875</c:v>
                </c:pt>
                <c:pt idx="1569">
                  <c:v>-0.16326904296875</c:v>
                </c:pt>
                <c:pt idx="1570">
                  <c:v>-0.1270294189453125</c:v>
                </c:pt>
                <c:pt idx="1571">
                  <c:v>-9.307861328125E-2</c:v>
                </c:pt>
                <c:pt idx="1572">
                  <c:v>-5.7220458984375E-2</c:v>
                </c:pt>
                <c:pt idx="1573">
                  <c:v>-2.40325927734375E-2</c:v>
                </c:pt>
                <c:pt idx="1574">
                  <c:v>1.4495849609375E-2</c:v>
                </c:pt>
                <c:pt idx="1575">
                  <c:v>4.0435791015625E-2</c:v>
                </c:pt>
                <c:pt idx="1576">
                  <c:v>8.65936279296875E-2</c:v>
                </c:pt>
                <c:pt idx="1577">
                  <c:v>9.9945068359375E-2</c:v>
                </c:pt>
                <c:pt idx="1578">
                  <c:v>0.128936767578125</c:v>
                </c:pt>
                <c:pt idx="1579">
                  <c:v>0.1621246337890625</c:v>
                </c:pt>
                <c:pt idx="1580">
                  <c:v>0.1880645751953125</c:v>
                </c:pt>
                <c:pt idx="1581">
                  <c:v>0.2254486083984375</c:v>
                </c:pt>
                <c:pt idx="1582">
                  <c:v>0.241851806640625</c:v>
                </c:pt>
                <c:pt idx="1583">
                  <c:v>0.264739990234375</c:v>
                </c:pt>
                <c:pt idx="1584">
                  <c:v>0.3078460693359375</c:v>
                </c:pt>
                <c:pt idx="1585">
                  <c:v>0.33416748046875</c:v>
                </c:pt>
                <c:pt idx="1586">
                  <c:v>0.353240966796875</c:v>
                </c:pt>
                <c:pt idx="1587">
                  <c:v>0.380706787109375</c:v>
                </c:pt>
                <c:pt idx="1588">
                  <c:v>0.4123687744140625</c:v>
                </c:pt>
                <c:pt idx="1589">
                  <c:v>0.42877197265625</c:v>
                </c:pt>
                <c:pt idx="1590">
                  <c:v>0.45928955078125</c:v>
                </c:pt>
                <c:pt idx="1591">
                  <c:v>0.4848480224609375</c:v>
                </c:pt>
                <c:pt idx="1592">
                  <c:v>0.5123138427734375</c:v>
                </c:pt>
                <c:pt idx="1593">
                  <c:v>0.5306243896484375</c:v>
                </c:pt>
                <c:pt idx="1594">
                  <c:v>0.5626678466796875</c:v>
                </c:pt>
                <c:pt idx="1595">
                  <c:v>0.5931854248046875</c:v>
                </c:pt>
                <c:pt idx="1596">
                  <c:v>0.616455078125</c:v>
                </c:pt>
                <c:pt idx="1597">
                  <c:v>0.6267547607421875</c:v>
                </c:pt>
                <c:pt idx="1598">
                  <c:v>0.65460205078125</c:v>
                </c:pt>
                <c:pt idx="1599">
                  <c:v>0.6786346435546875</c:v>
                </c:pt>
                <c:pt idx="1600">
                  <c:v>0.702667236328125</c:v>
                </c:pt>
                <c:pt idx="1601">
                  <c:v>0.731658935546875</c:v>
                </c:pt>
                <c:pt idx="1602">
                  <c:v>0.74920654296875</c:v>
                </c:pt>
                <c:pt idx="1603">
                  <c:v>0.7587432861328125</c:v>
                </c:pt>
                <c:pt idx="1604">
                  <c:v>0.7999420166015625</c:v>
                </c:pt>
                <c:pt idx="1605">
                  <c:v>0.8205413818359375</c:v>
                </c:pt>
                <c:pt idx="1606">
                  <c:v>0.844573974609375</c:v>
                </c:pt>
                <c:pt idx="1607">
                  <c:v>0.856781005859375</c:v>
                </c:pt>
                <c:pt idx="1608">
                  <c:v>0.8960723876953125</c:v>
                </c:pt>
                <c:pt idx="1609">
                  <c:v>0.91552734375</c:v>
                </c:pt>
                <c:pt idx="1610">
                  <c:v>0.9380340576171875</c:v>
                </c:pt>
                <c:pt idx="1611">
                  <c:v>0.95367431640625</c:v>
                </c:pt>
                <c:pt idx="1612">
                  <c:v>0.9868621826171875</c:v>
                </c:pt>
                <c:pt idx="1613">
                  <c:v>1.0036468505859375</c:v>
                </c:pt>
                <c:pt idx="1614">
                  <c:v>1.02996826171875</c:v>
                </c:pt>
                <c:pt idx="1615">
                  <c:v>1.044464111328125</c:v>
                </c:pt>
                <c:pt idx="1616">
                  <c:v>1.0650634765625</c:v>
                </c:pt>
                <c:pt idx="1617">
                  <c:v>1.0875701904296875</c:v>
                </c:pt>
                <c:pt idx="1618">
                  <c:v>1.1180877685546875</c:v>
                </c:pt>
                <c:pt idx="1619">
                  <c:v>1.129913330078125</c:v>
                </c:pt>
                <c:pt idx="1620">
                  <c:v>1.15509033203125</c:v>
                </c:pt>
                <c:pt idx="1621">
                  <c:v>1.1768341064453125</c:v>
                </c:pt>
                <c:pt idx="1622">
                  <c:v>1.19781494140625</c:v>
                </c:pt>
                <c:pt idx="1623">
                  <c:v>1.238250732421875</c:v>
                </c:pt>
                <c:pt idx="1624">
                  <c:v>1.236724853515625</c:v>
                </c:pt>
                <c:pt idx="1625">
                  <c:v>1.2668609619140625</c:v>
                </c:pt>
                <c:pt idx="1626">
                  <c:v>1.285552978515625</c:v>
                </c:pt>
                <c:pt idx="1627">
                  <c:v>1.3031005859375</c:v>
                </c:pt>
                <c:pt idx="1628">
                  <c:v>1.322174072265625</c:v>
                </c:pt>
                <c:pt idx="1629">
                  <c:v>1.3484954833984375</c:v>
                </c:pt>
                <c:pt idx="1630">
                  <c:v>1.3713836669921875</c:v>
                </c:pt>
                <c:pt idx="1631">
                  <c:v>1.3950347900390625</c:v>
                </c:pt>
                <c:pt idx="1632">
                  <c:v>1.4034271240234375</c:v>
                </c:pt>
                <c:pt idx="1633">
                  <c:v>1.4270782470703125</c:v>
                </c:pt>
                <c:pt idx="1634">
                  <c:v>1.4469146728515625</c:v>
                </c:pt>
                <c:pt idx="1635">
                  <c:v>1.47705078125</c:v>
                </c:pt>
                <c:pt idx="1636">
                  <c:v>1.4919281005859375</c:v>
                </c:pt>
                <c:pt idx="1637">
                  <c:v>1.5148162841796875</c:v>
                </c:pt>
                <c:pt idx="1638">
                  <c:v>1.535797119140625</c:v>
                </c:pt>
                <c:pt idx="1639">
                  <c:v>1.558685302734375</c:v>
                </c:pt>
                <c:pt idx="1640">
                  <c:v>1.576995849609375</c:v>
                </c:pt>
                <c:pt idx="1641">
                  <c:v>1.593780517578125</c:v>
                </c:pt>
                <c:pt idx="1642">
                  <c:v>1.617431640625</c:v>
                </c:pt>
                <c:pt idx="1643">
                  <c:v>1.6391754150390625</c:v>
                </c:pt>
                <c:pt idx="1644">
                  <c:v>1.6551971435546875</c:v>
                </c:pt>
                <c:pt idx="1645">
                  <c:v>1.6796112060546875</c:v>
                </c:pt>
                <c:pt idx="1646">
                  <c:v>1.6918182373046875</c:v>
                </c:pt>
                <c:pt idx="1647">
                  <c:v>1.7124176025390625</c:v>
                </c:pt>
                <c:pt idx="1648">
                  <c:v>1.7322540283203125</c:v>
                </c:pt>
                <c:pt idx="1649">
                  <c:v>1.7520904541015625</c:v>
                </c:pt>
                <c:pt idx="1650">
                  <c:v>1.773834228515625</c:v>
                </c:pt>
                <c:pt idx="1651">
                  <c:v>1.79901123046875</c:v>
                </c:pt>
                <c:pt idx="1652">
                  <c:v>1.82342529296875</c:v>
                </c:pt>
                <c:pt idx="1653">
                  <c:v>1.8260955810546875</c:v>
                </c:pt>
                <c:pt idx="1654">
                  <c:v>1.8566131591796875</c:v>
                </c:pt>
                <c:pt idx="1655">
                  <c:v>1.8524169921875</c:v>
                </c:pt>
                <c:pt idx="1656">
                  <c:v>1.8978118896484375</c:v>
                </c:pt>
                <c:pt idx="1657">
                  <c:v>1.9153594970703125</c:v>
                </c:pt>
                <c:pt idx="1658">
                  <c:v>1.9382476806640625</c:v>
                </c:pt>
                <c:pt idx="1659">
                  <c:v>1.956939697265625</c:v>
                </c:pt>
                <c:pt idx="1660">
                  <c:v>1.9756317138671875</c:v>
                </c:pt>
                <c:pt idx="1661">
                  <c:v>1.99127197265625</c:v>
                </c:pt>
                <c:pt idx="1662">
                  <c:v>2.0107269287109375</c:v>
                </c:pt>
                <c:pt idx="1663">
                  <c:v>2.039337158203125</c:v>
                </c:pt>
                <c:pt idx="1664">
                  <c:v>2.04315185546875</c:v>
                </c:pt>
                <c:pt idx="1665">
                  <c:v>2.0717620849609375</c:v>
                </c:pt>
                <c:pt idx="1666">
                  <c:v>2.0900726318359375</c:v>
                </c:pt>
                <c:pt idx="1667">
                  <c:v>2.11029052734375</c:v>
                </c:pt>
                <c:pt idx="1668">
                  <c:v>2.1259307861328125</c:v>
                </c:pt>
                <c:pt idx="1669">
                  <c:v>2.144622802734375</c:v>
                </c:pt>
                <c:pt idx="1670">
                  <c:v>2.17132568359375</c:v>
                </c:pt>
                <c:pt idx="1671">
                  <c:v>2.1820068359375</c:v>
                </c:pt>
                <c:pt idx="1672">
                  <c:v>2.207183837890625</c:v>
                </c:pt>
                <c:pt idx="1673">
                  <c:v>2.2258758544921875</c:v>
                </c:pt>
                <c:pt idx="1674">
                  <c:v>2.2457122802734375</c:v>
                </c:pt>
                <c:pt idx="1675">
                  <c:v>2.2663116455078125</c:v>
                </c:pt>
                <c:pt idx="1676">
                  <c:v>2.283477783203125</c:v>
                </c:pt>
                <c:pt idx="1677">
                  <c:v>2.2891998291015625</c:v>
                </c:pt>
                <c:pt idx="1678">
                  <c:v>2.313232421875</c:v>
                </c:pt>
                <c:pt idx="1679">
                  <c:v>2.3319244384765625</c:v>
                </c:pt>
                <c:pt idx="1680">
                  <c:v>2.3590087890625</c:v>
                </c:pt>
                <c:pt idx="1681">
                  <c:v>2.375030517578125</c:v>
                </c:pt>
                <c:pt idx="1682">
                  <c:v>2.397918701171875</c:v>
                </c:pt>
                <c:pt idx="1683">
                  <c:v>2.4173736572265625</c:v>
                </c:pt>
                <c:pt idx="1684">
                  <c:v>2.4349212646484375</c:v>
                </c:pt>
                <c:pt idx="1685">
                  <c:v>2.4509429931640625</c:v>
                </c:pt>
                <c:pt idx="1686">
                  <c:v>2.4684906005859375</c:v>
                </c:pt>
                <c:pt idx="1687">
                  <c:v>2.492523193359375</c:v>
                </c:pt>
                <c:pt idx="1688">
                  <c:v>2.5146484375</c:v>
                </c:pt>
                <c:pt idx="1689">
                  <c:v>2.523040771484375</c:v>
                </c:pt>
                <c:pt idx="1690">
                  <c:v>2.5440216064453125</c:v>
                </c:pt>
                <c:pt idx="1691">
                  <c:v>2.558135986328125</c:v>
                </c:pt>
                <c:pt idx="1692">
                  <c:v>2.579498291015625</c:v>
                </c:pt>
                <c:pt idx="1693">
                  <c:v>2.60009765625</c:v>
                </c:pt>
                <c:pt idx="1694">
                  <c:v>2.61688232421875</c:v>
                </c:pt>
                <c:pt idx="1695">
                  <c:v>2.6386260986328125</c:v>
                </c:pt>
                <c:pt idx="1696">
                  <c:v>2.6561737060546875</c:v>
                </c:pt>
                <c:pt idx="1697">
                  <c:v>2.679443359375</c:v>
                </c:pt>
                <c:pt idx="1698">
                  <c:v>2.6943206787109375</c:v>
                </c:pt>
                <c:pt idx="1699">
                  <c:v>2.7149200439453125</c:v>
                </c:pt>
                <c:pt idx="1700">
                  <c:v>2.7374267578125</c:v>
                </c:pt>
                <c:pt idx="1701">
                  <c:v>2.7507781982421875</c:v>
                </c:pt>
                <c:pt idx="1702">
                  <c:v>2.7660369873046875</c:v>
                </c:pt>
                <c:pt idx="1703">
                  <c:v>2.787017822265625</c:v>
                </c:pt>
                <c:pt idx="1704">
                  <c:v>2.802276611328125</c:v>
                </c:pt>
                <c:pt idx="1705">
                  <c:v>2.8186798095703125</c:v>
                </c:pt>
                <c:pt idx="1706">
                  <c:v>2.8415679931640625</c:v>
                </c:pt>
                <c:pt idx="1707">
                  <c:v>2.8594970703125</c:v>
                </c:pt>
                <c:pt idx="1708">
                  <c:v>2.874755859375</c:v>
                </c:pt>
                <c:pt idx="1709">
                  <c:v>2.89306640625</c:v>
                </c:pt>
                <c:pt idx="1710">
                  <c:v>2.9087066650390625</c:v>
                </c:pt>
                <c:pt idx="1711">
                  <c:v>2.9300689697265625</c:v>
                </c:pt>
                <c:pt idx="1712">
                  <c:v>2.951812744140625</c:v>
                </c:pt>
                <c:pt idx="1713">
                  <c:v>2.960968017578125</c:v>
                </c:pt>
                <c:pt idx="1714">
                  <c:v>2.9857635498046875</c:v>
                </c:pt>
                <c:pt idx="1715">
                  <c:v>2.99530029296875</c:v>
                </c:pt>
                <c:pt idx="1716">
                  <c:v>3.0242919921875</c:v>
                </c:pt>
                <c:pt idx="1717">
                  <c:v>3.0445098876953125</c:v>
                </c:pt>
                <c:pt idx="1718">
                  <c:v>3.0567169189453125</c:v>
                </c:pt>
                <c:pt idx="1719">
                  <c:v>3.0704498291015625</c:v>
                </c:pt>
                <c:pt idx="1720">
                  <c:v>3.0971527099609375</c:v>
                </c:pt>
                <c:pt idx="1721">
                  <c:v>3.112030029296875</c:v>
                </c:pt>
                <c:pt idx="1722">
                  <c:v>3.1402587890625</c:v>
                </c:pt>
                <c:pt idx="1723">
                  <c:v>3.141021728515625</c:v>
                </c:pt>
                <c:pt idx="1724">
                  <c:v>3.170013427734375</c:v>
                </c:pt>
                <c:pt idx="1725">
                  <c:v>3.1841278076171875</c:v>
                </c:pt>
                <c:pt idx="1726">
                  <c:v>3.2024383544921875</c:v>
                </c:pt>
                <c:pt idx="1727">
                  <c:v>3.2299041748046875</c:v>
                </c:pt>
                <c:pt idx="1728">
                  <c:v>3.22723388671875</c:v>
                </c:pt>
                <c:pt idx="1729">
                  <c:v>3.256988525390625</c:v>
                </c:pt>
                <c:pt idx="1730">
                  <c:v>3.2642364501953125</c:v>
                </c:pt>
                <c:pt idx="1731">
                  <c:v>3.2939910888671875</c:v>
                </c:pt>
                <c:pt idx="1732">
                  <c:v>3.3100128173828125</c:v>
                </c:pt>
                <c:pt idx="1733">
                  <c:v>3.32794189453125</c:v>
                </c:pt>
                <c:pt idx="1734">
                  <c:v>3.3435821533203125</c:v>
                </c:pt>
                <c:pt idx="1735">
                  <c:v>3.3588409423828125</c:v>
                </c:pt>
                <c:pt idx="1736">
                  <c:v>3.3840179443359375</c:v>
                </c:pt>
                <c:pt idx="1737">
                  <c:v>3.4107208251953125</c:v>
                </c:pt>
                <c:pt idx="1738">
                  <c:v>3.414154052734375</c:v>
                </c:pt>
                <c:pt idx="1739">
                  <c:v>3.4297943115234375</c:v>
                </c:pt>
                <c:pt idx="1740">
                  <c:v>3.4481048583984375</c:v>
                </c:pt>
                <c:pt idx="1741">
                  <c:v>3.46221923828125</c:v>
                </c:pt>
                <c:pt idx="1742">
                  <c:v>3.4885406494140625</c:v>
                </c:pt>
                <c:pt idx="1743">
                  <c:v>3.496551513671875</c:v>
                </c:pt>
                <c:pt idx="1744">
                  <c:v>3.5228729248046875</c:v>
                </c:pt>
                <c:pt idx="1745">
                  <c:v>3.5327911376953125</c:v>
                </c:pt>
                <c:pt idx="1746">
                  <c:v>3.55377197265625</c:v>
                </c:pt>
                <c:pt idx="1747">
                  <c:v>3.574371337890625</c:v>
                </c:pt>
                <c:pt idx="1748">
                  <c:v>3.5938262939453125</c:v>
                </c:pt>
                <c:pt idx="1749">
                  <c:v>3.617095947265625</c:v>
                </c:pt>
                <c:pt idx="1750">
                  <c:v>3.62396240234375</c:v>
                </c:pt>
                <c:pt idx="1751">
                  <c:v>3.6472320556640625</c:v>
                </c:pt>
                <c:pt idx="1752">
                  <c:v>3.6590576171875</c:v>
                </c:pt>
                <c:pt idx="1753">
                  <c:v>3.675079345703125</c:v>
                </c:pt>
                <c:pt idx="1754">
                  <c:v>3.6983489990234375</c:v>
                </c:pt>
                <c:pt idx="1755">
                  <c:v>3.710174560546875</c:v>
                </c:pt>
                <c:pt idx="1756">
                  <c:v>3.7242889404296875</c:v>
                </c:pt>
                <c:pt idx="1757">
                  <c:v>3.7471771240234375</c:v>
                </c:pt>
                <c:pt idx="1758">
                  <c:v>3.765106201171875</c:v>
                </c:pt>
                <c:pt idx="1759">
                  <c:v>3.7860870361328125</c:v>
                </c:pt>
                <c:pt idx="1760">
                  <c:v>3.8021087646484375</c:v>
                </c:pt>
                <c:pt idx="1761">
                  <c:v>3.82232666015625</c:v>
                </c:pt>
                <c:pt idx="1762">
                  <c:v>3.8364410400390625</c:v>
                </c:pt>
                <c:pt idx="1763">
                  <c:v>3.8539886474609375</c:v>
                </c:pt>
                <c:pt idx="1764">
                  <c:v>3.8631439208984375</c:v>
                </c:pt>
                <c:pt idx="1765">
                  <c:v>3.8684844970703125</c:v>
                </c:pt>
                <c:pt idx="1766">
                  <c:v>3.8486480712890625</c:v>
                </c:pt>
                <c:pt idx="1767">
                  <c:v>3.8066864013671875</c:v>
                </c:pt>
                <c:pt idx="1768">
                  <c:v>3.8272857666015625</c:v>
                </c:pt>
                <c:pt idx="1769">
                  <c:v>3.8257598876953125</c:v>
                </c:pt>
                <c:pt idx="1770">
                  <c:v>3.79791259765625</c:v>
                </c:pt>
                <c:pt idx="1771">
                  <c:v>3.7815093994140625</c:v>
                </c:pt>
                <c:pt idx="1772">
                  <c:v>3.775787353515625</c:v>
                </c:pt>
                <c:pt idx="1773">
                  <c:v>3.7799835205078125</c:v>
                </c:pt>
                <c:pt idx="1774">
                  <c:v>3.7670135498046875</c:v>
                </c:pt>
                <c:pt idx="1775">
                  <c:v>3.743743896484375</c:v>
                </c:pt>
                <c:pt idx="1776">
                  <c:v>3.72467041015625</c:v>
                </c:pt>
                <c:pt idx="1777">
                  <c:v>3.7303924560546875</c:v>
                </c:pt>
                <c:pt idx="1778">
                  <c:v>3.72161865234375</c:v>
                </c:pt>
                <c:pt idx="1779">
                  <c:v>3.7021636962890625</c:v>
                </c:pt>
                <c:pt idx="1780">
                  <c:v>3.6895751953125</c:v>
                </c:pt>
                <c:pt idx="1781">
                  <c:v>3.6785125732421875</c:v>
                </c:pt>
                <c:pt idx="1782">
                  <c:v>3.6777496337890625</c:v>
                </c:pt>
                <c:pt idx="1783">
                  <c:v>3.66363525390625</c:v>
                </c:pt>
                <c:pt idx="1784">
                  <c:v>3.64227294921875</c:v>
                </c:pt>
                <c:pt idx="1785">
                  <c:v>3.6296844482421875</c:v>
                </c:pt>
                <c:pt idx="1786">
                  <c:v>3.6266326904296875</c:v>
                </c:pt>
                <c:pt idx="1787">
                  <c:v>3.6212921142578125</c:v>
                </c:pt>
                <c:pt idx="1788">
                  <c:v>3.5984039306640625</c:v>
                </c:pt>
                <c:pt idx="1789">
                  <c:v>3.575897216796875</c:v>
                </c:pt>
                <c:pt idx="1790">
                  <c:v>3.582000732421875</c:v>
                </c:pt>
                <c:pt idx="1791">
                  <c:v>3.5594940185546875</c:v>
                </c:pt>
                <c:pt idx="1792">
                  <c:v>3.54766845703125</c:v>
                </c:pt>
                <c:pt idx="1793">
                  <c:v>3.5343170166015625</c:v>
                </c:pt>
                <c:pt idx="1794">
                  <c:v>3.5259246826171875</c:v>
                </c:pt>
                <c:pt idx="1795">
                  <c:v>3.50799560546875</c:v>
                </c:pt>
                <c:pt idx="1796">
                  <c:v>3.5045623779296875</c:v>
                </c:pt>
                <c:pt idx="1797">
                  <c:v>3.485107421875</c:v>
                </c:pt>
                <c:pt idx="1798">
                  <c:v>3.4687042236328125</c:v>
                </c:pt>
                <c:pt idx="1799">
                  <c:v>3.4610748291015625</c:v>
                </c:pt>
                <c:pt idx="1800">
                  <c:v>3.4515380859375</c:v>
                </c:pt>
                <c:pt idx="1801">
                  <c:v>3.43780517578125</c:v>
                </c:pt>
                <c:pt idx="1802">
                  <c:v>3.4229278564453125</c:v>
                </c:pt>
                <c:pt idx="1803">
                  <c:v>3.4046173095703125</c:v>
                </c:pt>
                <c:pt idx="1804">
                  <c:v>3.401947021484375</c:v>
                </c:pt>
                <c:pt idx="1805">
                  <c:v>3.38897705078125</c:v>
                </c:pt>
                <c:pt idx="1806">
                  <c:v>3.3649444580078125</c:v>
                </c:pt>
                <c:pt idx="1807">
                  <c:v>3.3542633056640625</c:v>
                </c:pt>
                <c:pt idx="1808">
                  <c:v>3.34930419921875</c:v>
                </c:pt>
                <c:pt idx="1809">
                  <c:v>3.3306121826171875</c:v>
                </c:pt>
                <c:pt idx="1810">
                  <c:v>3.326416015625</c:v>
                </c:pt>
                <c:pt idx="1811">
                  <c:v>3.30810546875</c:v>
                </c:pt>
                <c:pt idx="1812">
                  <c:v>3.2901763916015625</c:v>
                </c:pt>
                <c:pt idx="1813">
                  <c:v>3.2817840576171875</c:v>
                </c:pt>
                <c:pt idx="1814">
                  <c:v>3.2749176025390625</c:v>
                </c:pt>
                <c:pt idx="1815">
                  <c:v>3.2535552978515625</c:v>
                </c:pt>
                <c:pt idx="1816">
                  <c:v>3.2444000244140625</c:v>
                </c:pt>
                <c:pt idx="1817">
                  <c:v>3.231048583984375</c:v>
                </c:pt>
                <c:pt idx="1818">
                  <c:v>3.211212158203125</c:v>
                </c:pt>
                <c:pt idx="1819">
                  <c:v>3.2039642333984375</c:v>
                </c:pt>
                <c:pt idx="1820">
                  <c:v>3.189849853515625</c:v>
                </c:pt>
                <c:pt idx="1821">
                  <c:v>3.1703948974609375</c:v>
                </c:pt>
                <c:pt idx="1822">
                  <c:v>3.16009521484375</c:v>
                </c:pt>
                <c:pt idx="1823">
                  <c:v>3.155517578125</c:v>
                </c:pt>
                <c:pt idx="1824">
                  <c:v>3.1307220458984375</c:v>
                </c:pt>
                <c:pt idx="1825">
                  <c:v>3.12042236328125</c:v>
                </c:pt>
                <c:pt idx="1826">
                  <c:v>3.10516357421875</c:v>
                </c:pt>
                <c:pt idx="1827">
                  <c:v>3.0941009521484375</c:v>
                </c:pt>
                <c:pt idx="1828">
                  <c:v>3.086090087890625</c:v>
                </c:pt>
                <c:pt idx="1829">
                  <c:v>3.0635833740234375</c:v>
                </c:pt>
                <c:pt idx="1830">
                  <c:v>3.047943115234375</c:v>
                </c:pt>
                <c:pt idx="1831">
                  <c:v>3.0384063720703125</c:v>
                </c:pt>
                <c:pt idx="1832">
                  <c:v>3.03192138671875</c:v>
                </c:pt>
                <c:pt idx="1833">
                  <c:v>3.012847900390625</c:v>
                </c:pt>
                <c:pt idx="1834">
                  <c:v>2.9926300048828125</c:v>
                </c:pt>
                <c:pt idx="1835">
                  <c:v>2.9842376708984375</c:v>
                </c:pt>
                <c:pt idx="1836">
                  <c:v>2.9628753662109375</c:v>
                </c:pt>
                <c:pt idx="1837">
                  <c:v>2.9560089111328125</c:v>
                </c:pt>
                <c:pt idx="1838">
                  <c:v>2.9449462890625</c:v>
                </c:pt>
                <c:pt idx="1839">
                  <c:v>2.923583984375</c:v>
                </c:pt>
                <c:pt idx="1840">
                  <c:v>2.9155731201171875</c:v>
                </c:pt>
                <c:pt idx="1841">
                  <c:v>2.902984619140625</c:v>
                </c:pt>
                <c:pt idx="1842">
                  <c:v>2.8842926025390625</c:v>
                </c:pt>
                <c:pt idx="1843">
                  <c:v>2.870941162109375</c:v>
                </c:pt>
                <c:pt idx="1844">
                  <c:v>2.857208251953125</c:v>
                </c:pt>
                <c:pt idx="1845">
                  <c:v>2.8446197509765625</c:v>
                </c:pt>
                <c:pt idx="1846">
                  <c:v>2.8339385986328125</c:v>
                </c:pt>
                <c:pt idx="1847">
                  <c:v>2.809906005859375</c:v>
                </c:pt>
                <c:pt idx="1848">
                  <c:v>2.801513671875</c:v>
                </c:pt>
                <c:pt idx="1849">
                  <c:v>2.780914306640625</c:v>
                </c:pt>
                <c:pt idx="1850">
                  <c:v>2.774810791015625</c:v>
                </c:pt>
                <c:pt idx="1851">
                  <c:v>2.7584075927734375</c:v>
                </c:pt>
                <c:pt idx="1852">
                  <c:v>2.7393341064453125</c:v>
                </c:pt>
                <c:pt idx="1853">
                  <c:v>2.7370452880859375</c:v>
                </c:pt>
                <c:pt idx="1854">
                  <c:v>2.712249755859375</c:v>
                </c:pt>
                <c:pt idx="1855">
                  <c:v>2.69622802734375</c:v>
                </c:pt>
                <c:pt idx="1856">
                  <c:v>2.689361572265625</c:v>
                </c:pt>
                <c:pt idx="1857">
                  <c:v>2.6744842529296875</c:v>
                </c:pt>
                <c:pt idx="1858">
                  <c:v>2.649688720703125</c:v>
                </c:pt>
                <c:pt idx="1859">
                  <c:v>2.6531219482421875</c:v>
                </c:pt>
                <c:pt idx="1860">
                  <c:v>2.6294708251953125</c:v>
                </c:pt>
                <c:pt idx="1861">
                  <c:v>2.613067626953125</c:v>
                </c:pt>
                <c:pt idx="1862">
                  <c:v>2.600860595703125</c:v>
                </c:pt>
                <c:pt idx="1863">
                  <c:v>2.5981903076171875</c:v>
                </c:pt>
                <c:pt idx="1864">
                  <c:v>2.5726318359375</c:v>
                </c:pt>
                <c:pt idx="1865">
                  <c:v>2.5547027587890625</c:v>
                </c:pt>
                <c:pt idx="1866">
                  <c:v>2.5386810302734375</c:v>
                </c:pt>
                <c:pt idx="1867">
                  <c:v>2.5264739990234375</c:v>
                </c:pt>
                <c:pt idx="1868">
                  <c:v>2.5127410888671875</c:v>
                </c:pt>
                <c:pt idx="1869">
                  <c:v>2.498626708984375</c:v>
                </c:pt>
                <c:pt idx="1870">
                  <c:v>2.4860382080078125</c:v>
                </c:pt>
                <c:pt idx="1871">
                  <c:v>2.4654388427734375</c:v>
                </c:pt>
                <c:pt idx="1872">
                  <c:v>2.4463653564453125</c:v>
                </c:pt>
                <c:pt idx="1873">
                  <c:v>2.4444580078125</c:v>
                </c:pt>
                <c:pt idx="1874">
                  <c:v>2.4280548095703125</c:v>
                </c:pt>
                <c:pt idx="1875">
                  <c:v>2.40020751953125</c:v>
                </c:pt>
                <c:pt idx="1876">
                  <c:v>2.3937225341796875</c:v>
                </c:pt>
                <c:pt idx="1877">
                  <c:v>2.3746490478515625</c:v>
                </c:pt>
                <c:pt idx="1878">
                  <c:v>2.3708343505859375</c:v>
                </c:pt>
                <c:pt idx="1879">
                  <c:v>2.3509979248046875</c:v>
                </c:pt>
                <c:pt idx="1880">
                  <c:v>2.332305908203125</c:v>
                </c:pt>
                <c:pt idx="1881">
                  <c:v>2.3189544677734375</c:v>
                </c:pt>
                <c:pt idx="1882">
                  <c:v>2.3044586181640625</c:v>
                </c:pt>
                <c:pt idx="1883">
                  <c:v>2.2815704345703125</c:v>
                </c:pt>
                <c:pt idx="1884">
                  <c:v>2.2769927978515625</c:v>
                </c:pt>
                <c:pt idx="1885">
                  <c:v>2.25677490234375</c:v>
                </c:pt>
                <c:pt idx="1886">
                  <c:v>2.2418975830078125</c:v>
                </c:pt>
                <c:pt idx="1887">
                  <c:v>2.2258758544921875</c:v>
                </c:pt>
                <c:pt idx="1888">
                  <c:v>2.219390869140625</c:v>
                </c:pt>
                <c:pt idx="1889">
                  <c:v>2.1953582763671875</c:v>
                </c:pt>
                <c:pt idx="1890">
                  <c:v>2.1759033203125</c:v>
                </c:pt>
                <c:pt idx="1891">
                  <c:v>2.1587371826171875</c:v>
                </c:pt>
                <c:pt idx="1892">
                  <c:v>2.1572113037109375</c:v>
                </c:pt>
                <c:pt idx="1893">
                  <c:v>2.1289825439453125</c:v>
                </c:pt>
                <c:pt idx="1894">
                  <c:v>2.1175384521484375</c:v>
                </c:pt>
                <c:pt idx="1895">
                  <c:v>2.0965576171875</c:v>
                </c:pt>
                <c:pt idx="1896">
                  <c:v>2.0862579345703125</c:v>
                </c:pt>
                <c:pt idx="1897">
                  <c:v>2.0679473876953125</c:v>
                </c:pt>
                <c:pt idx="1898">
                  <c:v>2.06298828125</c:v>
                </c:pt>
                <c:pt idx="1899">
                  <c:v>2.03857421875</c:v>
                </c:pt>
                <c:pt idx="1900">
                  <c:v>2.0206451416015625</c:v>
                </c:pt>
                <c:pt idx="1901">
                  <c:v>2.0015716552734375</c:v>
                </c:pt>
                <c:pt idx="1902">
                  <c:v>1.9947052001953125</c:v>
                </c:pt>
                <c:pt idx="1903">
                  <c:v>1.97601318359375</c:v>
                </c:pt>
                <c:pt idx="1904">
                  <c:v>1.9588470458984375</c:v>
                </c:pt>
                <c:pt idx="1905">
                  <c:v>1.946258544921875</c:v>
                </c:pt>
                <c:pt idx="1906">
                  <c:v>1.93634033203125</c:v>
                </c:pt>
                <c:pt idx="1907">
                  <c:v>1.9168853759765625</c:v>
                </c:pt>
                <c:pt idx="1908">
                  <c:v>1.892852783203125</c:v>
                </c:pt>
                <c:pt idx="1909">
                  <c:v>1.8817901611328125</c:v>
                </c:pt>
                <c:pt idx="1910">
                  <c:v>1.86614990234375</c:v>
                </c:pt>
                <c:pt idx="1911">
                  <c:v>1.8466949462890625</c:v>
                </c:pt>
                <c:pt idx="1912">
                  <c:v>1.84326171875</c:v>
                </c:pt>
                <c:pt idx="1913">
                  <c:v>1.8222808837890625</c:v>
                </c:pt>
                <c:pt idx="1914">
                  <c:v>1.801300048828125</c:v>
                </c:pt>
                <c:pt idx="1915">
                  <c:v>1.78375244140625</c:v>
                </c:pt>
                <c:pt idx="1916">
                  <c:v>1.7658233642578125</c:v>
                </c:pt>
                <c:pt idx="1917">
                  <c:v>1.7650604248046875</c:v>
                </c:pt>
                <c:pt idx="1918">
                  <c:v>1.731109619140625</c:v>
                </c:pt>
                <c:pt idx="1919">
                  <c:v>1.720428466796875</c:v>
                </c:pt>
                <c:pt idx="1920">
                  <c:v>1.7009735107421875</c:v>
                </c:pt>
                <c:pt idx="1921">
                  <c:v>1.6948699951171875</c:v>
                </c:pt>
                <c:pt idx="1922">
                  <c:v>1.68304443359375</c:v>
                </c:pt>
                <c:pt idx="1923">
                  <c:v>1.6632080078125</c:v>
                </c:pt>
                <c:pt idx="1924">
                  <c:v>1.641082763671875</c:v>
                </c:pt>
                <c:pt idx="1925">
                  <c:v>1.6284942626953125</c:v>
                </c:pt>
                <c:pt idx="1926">
                  <c:v>1.6094207763671875</c:v>
                </c:pt>
                <c:pt idx="1927">
                  <c:v>1.593017578125</c:v>
                </c:pt>
                <c:pt idx="1928">
                  <c:v>1.5727996826171875</c:v>
                </c:pt>
                <c:pt idx="1929">
                  <c:v>1.558685302734375</c:v>
                </c:pt>
                <c:pt idx="1930">
                  <c:v>1.5514373779296875</c:v>
                </c:pt>
                <c:pt idx="1931">
                  <c:v>1.531219482421875</c:v>
                </c:pt>
                <c:pt idx="1932">
                  <c:v>1.5125274658203125</c:v>
                </c:pt>
                <c:pt idx="1933">
                  <c:v>1.4995574951171875</c:v>
                </c:pt>
                <c:pt idx="1934">
                  <c:v>1.4781951904296875</c:v>
                </c:pt>
                <c:pt idx="1935">
                  <c:v>1.4591217041015625</c:v>
                </c:pt>
                <c:pt idx="1936">
                  <c:v>1.4484405517578125</c:v>
                </c:pt>
                <c:pt idx="1937">
                  <c:v>1.4225006103515625</c:v>
                </c:pt>
                <c:pt idx="1938">
                  <c:v>1.416015625</c:v>
                </c:pt>
                <c:pt idx="1939">
                  <c:v>1.4011383056640625</c:v>
                </c:pt>
                <c:pt idx="1940">
                  <c:v>1.381683349609375</c:v>
                </c:pt>
                <c:pt idx="1941">
                  <c:v>1.3660430908203125</c:v>
                </c:pt>
                <c:pt idx="1942">
                  <c:v>1.351165771484375</c:v>
                </c:pt>
                <c:pt idx="1943">
                  <c:v>1.3248443603515625</c:v>
                </c:pt>
                <c:pt idx="1944">
                  <c:v>1.3149261474609375</c:v>
                </c:pt>
                <c:pt idx="1945">
                  <c:v>1.30157470703125</c:v>
                </c:pt>
                <c:pt idx="1946">
                  <c:v>1.2790679931640625</c:v>
                </c:pt>
                <c:pt idx="1947">
                  <c:v>1.2599945068359375</c:v>
                </c:pt>
                <c:pt idx="1948">
                  <c:v>1.2439727783203125</c:v>
                </c:pt>
                <c:pt idx="1949">
                  <c:v>1.2302398681640625</c:v>
                </c:pt>
                <c:pt idx="1950">
                  <c:v>1.2149810791015625</c:v>
                </c:pt>
                <c:pt idx="1951">
                  <c:v>1.207733154296875</c:v>
                </c:pt>
                <c:pt idx="1952">
                  <c:v>1.17950439453125</c:v>
                </c:pt>
                <c:pt idx="1953">
                  <c:v>1.1627197265625</c:v>
                </c:pt>
                <c:pt idx="1954">
                  <c:v>1.1478424072265625</c:v>
                </c:pt>
                <c:pt idx="1955">
                  <c:v>1.1371612548828125</c:v>
                </c:pt>
                <c:pt idx="1956">
                  <c:v>1.1138916015625</c:v>
                </c:pt>
                <c:pt idx="1957">
                  <c:v>1.099395751953125</c:v>
                </c:pt>
                <c:pt idx="1958">
                  <c:v>1.0753631591796875</c:v>
                </c:pt>
                <c:pt idx="1959">
                  <c:v>1.05743408203125</c:v>
                </c:pt>
                <c:pt idx="1960">
                  <c:v>1.0494232177734375</c:v>
                </c:pt>
                <c:pt idx="1961">
                  <c:v>1.026153564453125</c:v>
                </c:pt>
                <c:pt idx="1962">
                  <c:v>1.01470947265625</c:v>
                </c:pt>
                <c:pt idx="1963">
                  <c:v>1.0005950927734375</c:v>
                </c:pt>
                <c:pt idx="1964">
                  <c:v>0.9769439697265625</c:v>
                </c:pt>
                <c:pt idx="1965">
                  <c:v>0.9624481201171875</c:v>
                </c:pt>
                <c:pt idx="1966">
                  <c:v>0.9403228759765625</c:v>
                </c:pt>
                <c:pt idx="1967">
                  <c:v>0.9273529052734375</c:v>
                </c:pt>
                <c:pt idx="1968">
                  <c:v>0.9067535400390625</c:v>
                </c:pt>
                <c:pt idx="1969">
                  <c:v>0.8937835693359375</c:v>
                </c:pt>
                <c:pt idx="1970">
                  <c:v>0.8724212646484375</c:v>
                </c:pt>
                <c:pt idx="1971">
                  <c:v>0.85296630859375</c:v>
                </c:pt>
                <c:pt idx="1972">
                  <c:v>0.8270263671875</c:v>
                </c:pt>
                <c:pt idx="1973">
                  <c:v>0.81939697265625</c:v>
                </c:pt>
                <c:pt idx="1974">
                  <c:v>0.8075714111328125</c:v>
                </c:pt>
                <c:pt idx="1975">
                  <c:v>0.78887939453125</c:v>
                </c:pt>
                <c:pt idx="1976">
                  <c:v>0.77362060546875</c:v>
                </c:pt>
                <c:pt idx="1977">
                  <c:v>0.751495361328125</c:v>
                </c:pt>
                <c:pt idx="1978">
                  <c:v>0.7350921630859375</c:v>
                </c:pt>
                <c:pt idx="1979">
                  <c:v>0.7083892822265625</c:v>
                </c:pt>
                <c:pt idx="1980">
                  <c:v>0.6938934326171875</c:v>
                </c:pt>
                <c:pt idx="1981">
                  <c:v>0.6885528564453125</c:v>
                </c:pt>
                <c:pt idx="1982">
                  <c:v>0.65460205078125</c:v>
                </c:pt>
                <c:pt idx="1983">
                  <c:v>0.643157958984375</c:v>
                </c:pt>
                <c:pt idx="1984">
                  <c:v>0.629425048828125</c:v>
                </c:pt>
                <c:pt idx="1985">
                  <c:v>0.6053924560546875</c:v>
                </c:pt>
                <c:pt idx="1986">
                  <c:v>0.59814453125</c:v>
                </c:pt>
                <c:pt idx="1987">
                  <c:v>0.594329833984375</c:v>
                </c:pt>
                <c:pt idx="1988">
                  <c:v>0.567626953125</c:v>
                </c:pt>
                <c:pt idx="1989">
                  <c:v>0.5420684814453125</c:v>
                </c:pt>
                <c:pt idx="1990">
                  <c:v>0.5222320556640625</c:v>
                </c:pt>
                <c:pt idx="1991">
                  <c:v>0.518798828125</c:v>
                </c:pt>
                <c:pt idx="1992">
                  <c:v>0.4955291748046875</c:v>
                </c:pt>
                <c:pt idx="1993">
                  <c:v>0.4688262939453125</c:v>
                </c:pt>
                <c:pt idx="1994">
                  <c:v>0.4489898681640625</c:v>
                </c:pt>
                <c:pt idx="1995">
                  <c:v>0.434112548828125</c:v>
                </c:pt>
                <c:pt idx="1996">
                  <c:v>0.412750244140625</c:v>
                </c:pt>
                <c:pt idx="1997">
                  <c:v>0.4009246826171875</c:v>
                </c:pt>
                <c:pt idx="1998">
                  <c:v>0.3810882568359375</c:v>
                </c:pt>
                <c:pt idx="1999">
                  <c:v>0.373077392578125</c:v>
                </c:pt>
                <c:pt idx="2000">
                  <c:v>0.345611572265625</c:v>
                </c:pt>
                <c:pt idx="2001">
                  <c:v>0.3314971923828125</c:v>
                </c:pt>
                <c:pt idx="2002">
                  <c:v>0.310516357421875</c:v>
                </c:pt>
                <c:pt idx="2003">
                  <c:v>0.296783447265625</c:v>
                </c:pt>
                <c:pt idx="2004">
                  <c:v>0.283050537109375</c:v>
                </c:pt>
                <c:pt idx="2005">
                  <c:v>0.261688232421875</c:v>
                </c:pt>
                <c:pt idx="2006">
                  <c:v>0.251007080078125</c:v>
                </c:pt>
                <c:pt idx="2007">
                  <c:v>0.220489501953125</c:v>
                </c:pt>
                <c:pt idx="2008">
                  <c:v>0.200653076171875</c:v>
                </c:pt>
                <c:pt idx="2009">
                  <c:v>0.1865386962890625</c:v>
                </c:pt>
                <c:pt idx="2010">
                  <c:v>0.174713134765625</c:v>
                </c:pt>
                <c:pt idx="2011">
                  <c:v>0.1453399658203125</c:v>
                </c:pt>
                <c:pt idx="2012">
                  <c:v>0.1384735107421875</c:v>
                </c:pt>
                <c:pt idx="2013">
                  <c:v>0.1140594482421875</c:v>
                </c:pt>
                <c:pt idx="2014">
                  <c:v>0.1026153564453125</c:v>
                </c:pt>
                <c:pt idx="2015">
                  <c:v>7.781982421875E-2</c:v>
                </c:pt>
                <c:pt idx="2016">
                  <c:v>5.68389892578125E-2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F8-453A-B24D-738EABBF90EE}"/>
            </c:ext>
          </c:extLst>
        </c:ser>
        <c:ser>
          <c:idx val="3"/>
          <c:order val="1"/>
          <c:tx>
            <c:strRef>
              <c:f>'9_65_35 PLZT'!$N$31</c:f>
              <c:strCache>
                <c:ptCount val="1"/>
                <c:pt idx="0">
                  <c:v>9%La 65/35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'9_65_35 PLZT'!$Q$34:$Q$2050</c:f>
              <c:numCache>
                <c:formatCode>0.000</c:formatCode>
                <c:ptCount val="2017"/>
                <c:pt idx="0">
                  <c:v>6.4888000488281306E-2</c:v>
                </c:pt>
                <c:pt idx="1">
                  <c:v>0.144195556640625</c:v>
                </c:pt>
                <c:pt idx="2">
                  <c:v>0.220298767089844</c:v>
                </c:pt>
                <c:pt idx="3">
                  <c:v>0.296401977539063</c:v>
                </c:pt>
                <c:pt idx="4">
                  <c:v>0.38692474365234403</c:v>
                </c:pt>
                <c:pt idx="5">
                  <c:v>0.453414916992188</c:v>
                </c:pt>
                <c:pt idx="6">
                  <c:v>0.53672790527343806</c:v>
                </c:pt>
                <c:pt idx="7">
                  <c:v>0.61443328857421897</c:v>
                </c:pt>
                <c:pt idx="8">
                  <c:v>0.69293975830078103</c:v>
                </c:pt>
                <c:pt idx="9">
                  <c:v>0.76263427734375</c:v>
                </c:pt>
                <c:pt idx="10">
                  <c:v>0.85315704345703103</c:v>
                </c:pt>
                <c:pt idx="11">
                  <c:v>0.9228515625</c:v>
                </c:pt>
                <c:pt idx="12">
                  <c:v>1.0197830200195299</c:v>
                </c:pt>
                <c:pt idx="13">
                  <c:v>1.08306884765625</c:v>
                </c:pt>
                <c:pt idx="14">
                  <c:v>1.1719894409179701</c:v>
                </c:pt>
                <c:pt idx="15">
                  <c:v>1.2448883056640601</c:v>
                </c:pt>
                <c:pt idx="16">
                  <c:v>1.32900238037109</c:v>
                </c:pt>
                <c:pt idx="17">
                  <c:v>1.4219284057617201</c:v>
                </c:pt>
                <c:pt idx="18">
                  <c:v>1.4836120605468801</c:v>
                </c:pt>
                <c:pt idx="19">
                  <c:v>1.5621185302734399</c:v>
                </c:pt>
                <c:pt idx="20">
                  <c:v>1.6390228271484399</c:v>
                </c:pt>
                <c:pt idx="21">
                  <c:v>1.7231369018554701</c:v>
                </c:pt>
                <c:pt idx="22">
                  <c:v>1.8072509765625</c:v>
                </c:pt>
                <c:pt idx="23">
                  <c:v>1.8913650512695299</c:v>
                </c:pt>
                <c:pt idx="24">
                  <c:v>1.9610595703125</c:v>
                </c:pt>
                <c:pt idx="25">
                  <c:v>2.0387649536132799</c:v>
                </c:pt>
                <c:pt idx="26">
                  <c:v>2.1244812011718799</c:v>
                </c:pt>
                <c:pt idx="27">
                  <c:v>2.1925735473632799</c:v>
                </c:pt>
                <c:pt idx="28">
                  <c:v>2.2806930541992201</c:v>
                </c:pt>
                <c:pt idx="29">
                  <c:v>2.3543930053710902</c:v>
                </c:pt>
                <c:pt idx="30">
                  <c:v>2.4457168579101598</c:v>
                </c:pt>
                <c:pt idx="31">
                  <c:v>2.5194168090820299</c:v>
                </c:pt>
                <c:pt idx="32">
                  <c:v>2.5963211059570299</c:v>
                </c:pt>
                <c:pt idx="33">
                  <c:v>2.6748275756835902</c:v>
                </c:pt>
                <c:pt idx="34">
                  <c:v>2.7525329589843799</c:v>
                </c:pt>
                <c:pt idx="35">
                  <c:v>2.8334426879882799</c:v>
                </c:pt>
                <c:pt idx="36">
                  <c:v>2.9175567626953098</c:v>
                </c:pt>
                <c:pt idx="37">
                  <c:v>3.0000686645507799</c:v>
                </c:pt>
                <c:pt idx="38">
                  <c:v>3.0641555786132799</c:v>
                </c:pt>
                <c:pt idx="39">
                  <c:v>3.1482696533203098</c:v>
                </c:pt>
                <c:pt idx="40">
                  <c:v>3.2283782958984402</c:v>
                </c:pt>
                <c:pt idx="41">
                  <c:v>3.306884765625</c:v>
                </c:pt>
                <c:pt idx="42">
                  <c:v>3.3909988403320299</c:v>
                </c:pt>
                <c:pt idx="43">
                  <c:v>3.4855270385742201</c:v>
                </c:pt>
                <c:pt idx="44">
                  <c:v>3.5592269897460902</c:v>
                </c:pt>
                <c:pt idx="45">
                  <c:v>3.6313247680664098</c:v>
                </c:pt>
                <c:pt idx="46">
                  <c:v>3.69140625</c:v>
                </c:pt>
                <c:pt idx="47">
                  <c:v>3.7843322753906299</c:v>
                </c:pt>
                <c:pt idx="48">
                  <c:v>3.8684463500976598</c:v>
                </c:pt>
                <c:pt idx="49">
                  <c:v>3.9325332641601598</c:v>
                </c:pt>
                <c:pt idx="50">
                  <c:v>4.024658203125</c:v>
                </c:pt>
                <c:pt idx="51">
                  <c:v>4.1055679321289098</c:v>
                </c:pt>
                <c:pt idx="52">
                  <c:v>4.18487548828125</c:v>
                </c:pt>
                <c:pt idx="53">
                  <c:v>4.2585754394531303</c:v>
                </c:pt>
                <c:pt idx="54">
                  <c:v>4.3402862548828098</c:v>
                </c:pt>
                <c:pt idx="55">
                  <c:v>4.4179916381835902</c:v>
                </c:pt>
                <c:pt idx="56">
                  <c:v>4.49249267578125</c:v>
                </c:pt>
                <c:pt idx="57">
                  <c:v>4.5742034912109402</c:v>
                </c:pt>
                <c:pt idx="58">
                  <c:v>4.6567153930664098</c:v>
                </c:pt>
                <c:pt idx="59">
                  <c:v>4.7384262084960902</c:v>
                </c:pt>
                <c:pt idx="60">
                  <c:v>4.8185348510742196</c:v>
                </c:pt>
                <c:pt idx="61">
                  <c:v>4.8922348022460902</c:v>
                </c:pt>
                <c:pt idx="62">
                  <c:v>4.9835586547851598</c:v>
                </c:pt>
                <c:pt idx="63">
                  <c:v>5.0548553466796902</c:v>
                </c:pt>
                <c:pt idx="64">
                  <c:v>5.1309585571289098</c:v>
                </c:pt>
                <c:pt idx="65">
                  <c:v>5.2166748046875</c:v>
                </c:pt>
                <c:pt idx="66">
                  <c:v>5.2959823608398402</c:v>
                </c:pt>
                <c:pt idx="67">
                  <c:v>5.3672790527343803</c:v>
                </c:pt>
                <c:pt idx="68">
                  <c:v>5.4513931274414098</c:v>
                </c:pt>
                <c:pt idx="69">
                  <c:v>5.5218887329101598</c:v>
                </c:pt>
                <c:pt idx="70">
                  <c:v>5.6092071533203098</c:v>
                </c:pt>
                <c:pt idx="71">
                  <c:v>5.6941223144531303</c:v>
                </c:pt>
                <c:pt idx="72">
                  <c:v>5.7646179199218803</c:v>
                </c:pt>
                <c:pt idx="73">
                  <c:v>5.8415222167968803</c:v>
                </c:pt>
                <c:pt idx="74">
                  <c:v>5.9288406372070304</c:v>
                </c:pt>
                <c:pt idx="75">
                  <c:v>6.0081481933593803</c:v>
                </c:pt>
                <c:pt idx="76">
                  <c:v>6.0938644409179696</c:v>
                </c:pt>
                <c:pt idx="77">
                  <c:v>6.1507415771484402</c:v>
                </c:pt>
                <c:pt idx="78">
                  <c:v>6.2460708618164098</c:v>
                </c:pt>
                <c:pt idx="79">
                  <c:v>6.3093566894531303</c:v>
                </c:pt>
                <c:pt idx="80">
                  <c:v>6.3918685913085902</c:v>
                </c:pt>
                <c:pt idx="81">
                  <c:v>6.4759826660156303</c:v>
                </c:pt>
                <c:pt idx="82">
                  <c:v>6.5528869628906303</c:v>
                </c:pt>
                <c:pt idx="83">
                  <c:v>6.6337966918945304</c:v>
                </c:pt>
                <c:pt idx="84">
                  <c:v>6.7171096801757804</c:v>
                </c:pt>
                <c:pt idx="85">
                  <c:v>6.79962158203125</c:v>
                </c:pt>
                <c:pt idx="86">
                  <c:v>6.8805313110351598</c:v>
                </c:pt>
                <c:pt idx="87">
                  <c:v>6.9526290893554696</c:v>
                </c:pt>
                <c:pt idx="88">
                  <c:v>7.0359420776367196</c:v>
                </c:pt>
                <c:pt idx="89">
                  <c:v>7.1176528930664098</c:v>
                </c:pt>
                <c:pt idx="90">
                  <c:v>7.1913528442382804</c:v>
                </c:pt>
                <c:pt idx="91">
                  <c:v>7.2746658325195304</c:v>
                </c:pt>
                <c:pt idx="92">
                  <c:v>7.35076904296875</c:v>
                </c:pt>
                <c:pt idx="93">
                  <c:v>7.4196624755859402</c:v>
                </c:pt>
                <c:pt idx="94">
                  <c:v>7.5197982788085902</c:v>
                </c:pt>
                <c:pt idx="95">
                  <c:v>7.5846862792968803</c:v>
                </c:pt>
                <c:pt idx="96">
                  <c:v>7.6671981811523402</c:v>
                </c:pt>
                <c:pt idx="97">
                  <c:v>7.7601242065429696</c:v>
                </c:pt>
                <c:pt idx="98">
                  <c:v>7.8258132934570304</c:v>
                </c:pt>
                <c:pt idx="99">
                  <c:v>7.9179382324218803</c:v>
                </c:pt>
                <c:pt idx="100">
                  <c:v>7.9812240600585902</c:v>
                </c:pt>
                <c:pt idx="101">
                  <c:v>8.0581283569335902</c:v>
                </c:pt>
                <c:pt idx="102">
                  <c:v>8.1366348266601598</c:v>
                </c:pt>
                <c:pt idx="103">
                  <c:v>8.2207489013671893</c:v>
                </c:pt>
                <c:pt idx="104">
                  <c:v>8.3008575439453107</c:v>
                </c:pt>
                <c:pt idx="105">
                  <c:v>8.3809661865234393</c:v>
                </c:pt>
                <c:pt idx="106">
                  <c:v>8.4586715698242205</c:v>
                </c:pt>
                <c:pt idx="107">
                  <c:v>8.5475921630859393</c:v>
                </c:pt>
                <c:pt idx="108">
                  <c:v>8.6204910278320295</c:v>
                </c:pt>
                <c:pt idx="109">
                  <c:v>8.7030029296875</c:v>
                </c:pt>
                <c:pt idx="110">
                  <c:v>8.7751007080078107</c:v>
                </c:pt>
                <c:pt idx="111">
                  <c:v>8.8431930541992205</c:v>
                </c:pt>
                <c:pt idx="112">
                  <c:v>8.9481353759765607</c:v>
                </c:pt>
                <c:pt idx="113">
                  <c:v>9.0218353271484393</c:v>
                </c:pt>
                <c:pt idx="114">
                  <c:v>9.0971374511718803</c:v>
                </c:pt>
                <c:pt idx="115">
                  <c:v>9.1716384887695295</c:v>
                </c:pt>
                <c:pt idx="116">
                  <c:v>9.2581558227539098</c:v>
                </c:pt>
                <c:pt idx="117">
                  <c:v>9.3358612060546893</c:v>
                </c:pt>
                <c:pt idx="118">
                  <c:v>9.4191741943359393</c:v>
                </c:pt>
                <c:pt idx="119">
                  <c:v>9.49127197265625</c:v>
                </c:pt>
                <c:pt idx="120">
                  <c:v>9.5769882202148402</c:v>
                </c:pt>
                <c:pt idx="121">
                  <c:v>9.6458816528320295</c:v>
                </c:pt>
                <c:pt idx="122">
                  <c:v>9.7291946411132795</c:v>
                </c:pt>
                <c:pt idx="123">
                  <c:v>9.8012924194335902</c:v>
                </c:pt>
                <c:pt idx="124">
                  <c:v>9.8870086669921893</c:v>
                </c:pt>
                <c:pt idx="125">
                  <c:v>9.9663162231445295</c:v>
                </c:pt>
                <c:pt idx="126">
                  <c:v>10.0408172607422</c:v>
                </c:pt>
                <c:pt idx="127">
                  <c:v>10.1225280761719</c:v>
                </c:pt>
                <c:pt idx="128">
                  <c:v>10.213050842285201</c:v>
                </c:pt>
                <c:pt idx="129">
                  <c:v>10.2891540527344</c:v>
                </c:pt>
                <c:pt idx="130">
                  <c:v>10.3660583496094</c:v>
                </c:pt>
                <c:pt idx="131">
                  <c:v>10.442161560058601</c:v>
                </c:pt>
                <c:pt idx="132">
                  <c:v>10.514259338378899</c:v>
                </c:pt>
                <c:pt idx="133">
                  <c:v>10.595970153808601</c:v>
                </c:pt>
                <c:pt idx="134">
                  <c:v>10.676078796386699</c:v>
                </c:pt>
                <c:pt idx="135">
                  <c:v>10.7698059082031</c:v>
                </c:pt>
                <c:pt idx="136">
                  <c:v>10.843505859375</c:v>
                </c:pt>
                <c:pt idx="137">
                  <c:v>10.9123992919922</c:v>
                </c:pt>
                <c:pt idx="138">
                  <c:v>11.002922058105501</c:v>
                </c:pt>
                <c:pt idx="139">
                  <c:v>11.0646057128906</c:v>
                </c:pt>
                <c:pt idx="140">
                  <c:v>11.1527252197266</c:v>
                </c:pt>
                <c:pt idx="141">
                  <c:v>11.235237121581999</c:v>
                </c:pt>
                <c:pt idx="142">
                  <c:v>11.305732727050801</c:v>
                </c:pt>
                <c:pt idx="143">
                  <c:v>11.3962554931641</c:v>
                </c:pt>
                <c:pt idx="144">
                  <c:v>11.467552185058601</c:v>
                </c:pt>
                <c:pt idx="145">
                  <c:v>11.554069519043001</c:v>
                </c:pt>
                <c:pt idx="146">
                  <c:v>11.6189575195313</c:v>
                </c:pt>
                <c:pt idx="147">
                  <c:v>11.707878112793001</c:v>
                </c:pt>
                <c:pt idx="148">
                  <c:v>11.7807769775391</c:v>
                </c:pt>
                <c:pt idx="149">
                  <c:v>11.872901916503899</c:v>
                </c:pt>
                <c:pt idx="150">
                  <c:v>11.956214904785201</c:v>
                </c:pt>
                <c:pt idx="151">
                  <c:v>12.033119201660201</c:v>
                </c:pt>
                <c:pt idx="152">
                  <c:v>12.106819152831999</c:v>
                </c:pt>
                <c:pt idx="153">
                  <c:v>12.177314758300801</c:v>
                </c:pt>
                <c:pt idx="154">
                  <c:v>12.265434265136699</c:v>
                </c:pt>
                <c:pt idx="155">
                  <c:v>12.339134216308601</c:v>
                </c:pt>
                <c:pt idx="156">
                  <c:v>12.420845031738301</c:v>
                </c:pt>
                <c:pt idx="157">
                  <c:v>12.5049591064453</c:v>
                </c:pt>
                <c:pt idx="158">
                  <c:v>12.597084045410201</c:v>
                </c:pt>
                <c:pt idx="159">
                  <c:v>12.6571655273438</c:v>
                </c:pt>
                <c:pt idx="160">
                  <c:v>12.738075256347701</c:v>
                </c:pt>
                <c:pt idx="161">
                  <c:v>12.827796936035201</c:v>
                </c:pt>
                <c:pt idx="162">
                  <c:v>12.9006958007813</c:v>
                </c:pt>
                <c:pt idx="163">
                  <c:v>12.9776000976563</c:v>
                </c:pt>
                <c:pt idx="164">
                  <c:v>13.0561065673828</c:v>
                </c:pt>
                <c:pt idx="165">
                  <c:v>13.137016296386699</c:v>
                </c:pt>
                <c:pt idx="166">
                  <c:v>13.2259368896484</c:v>
                </c:pt>
                <c:pt idx="167">
                  <c:v>13.297233581543001</c:v>
                </c:pt>
                <c:pt idx="168">
                  <c:v>13.38134765625</c:v>
                </c:pt>
                <c:pt idx="169">
                  <c:v>13.465461730956999</c:v>
                </c:pt>
                <c:pt idx="170">
                  <c:v>13.534355163574199</c:v>
                </c:pt>
                <c:pt idx="171">
                  <c:v>13.6152648925781</c:v>
                </c:pt>
                <c:pt idx="172">
                  <c:v>13.705787658691399</c:v>
                </c:pt>
                <c:pt idx="173">
                  <c:v>13.761863708496101</c:v>
                </c:pt>
                <c:pt idx="174">
                  <c:v>13.8507843017578</c:v>
                </c:pt>
                <c:pt idx="175">
                  <c:v>13.9324951171875</c:v>
                </c:pt>
                <c:pt idx="176">
                  <c:v>14.013404846191399</c:v>
                </c:pt>
                <c:pt idx="177">
                  <c:v>14.103126525878899</c:v>
                </c:pt>
                <c:pt idx="178">
                  <c:v>14.1680145263672</c:v>
                </c:pt>
                <c:pt idx="179">
                  <c:v>14.2497253417969</c:v>
                </c:pt>
                <c:pt idx="180">
                  <c:v>14.3378448486328</c:v>
                </c:pt>
                <c:pt idx="181">
                  <c:v>14.405937194824199</c:v>
                </c:pt>
                <c:pt idx="182">
                  <c:v>14.4772338867188</c:v>
                </c:pt>
                <c:pt idx="183">
                  <c:v>14.561347961425801</c:v>
                </c:pt>
                <c:pt idx="184">
                  <c:v>14.659080505371101</c:v>
                </c:pt>
                <c:pt idx="185">
                  <c:v>14.7239685058594</c:v>
                </c:pt>
                <c:pt idx="186">
                  <c:v>14.8024749755859</c:v>
                </c:pt>
                <c:pt idx="187">
                  <c:v>14.873771667480501</c:v>
                </c:pt>
                <c:pt idx="188">
                  <c:v>14.957084655761699</c:v>
                </c:pt>
                <c:pt idx="189">
                  <c:v>15.0347900390625</c:v>
                </c:pt>
                <c:pt idx="190">
                  <c:v>15.12451171875</c:v>
                </c:pt>
                <c:pt idx="191">
                  <c:v>15.1902008056641</c:v>
                </c:pt>
                <c:pt idx="192">
                  <c:v>15.2799224853516</c:v>
                </c:pt>
                <c:pt idx="193">
                  <c:v>15.367240905761699</c:v>
                </c:pt>
                <c:pt idx="194">
                  <c:v>15.4305267333984</c:v>
                </c:pt>
                <c:pt idx="195">
                  <c:v>15.5122375488281</c:v>
                </c:pt>
                <c:pt idx="196">
                  <c:v>15.599555969238301</c:v>
                </c:pt>
                <c:pt idx="197">
                  <c:v>15.673255920410201</c:v>
                </c:pt>
                <c:pt idx="198">
                  <c:v>15.7525634765625</c:v>
                </c:pt>
                <c:pt idx="199">
                  <c:v>15.8310699462891</c:v>
                </c:pt>
                <c:pt idx="200">
                  <c:v>15.913581848144499</c:v>
                </c:pt>
                <c:pt idx="201">
                  <c:v>15.9928894042969</c:v>
                </c:pt>
                <c:pt idx="202">
                  <c:v>16.0665893554688</c:v>
                </c:pt>
                <c:pt idx="203">
                  <c:v>16.1466979980469</c:v>
                </c:pt>
                <c:pt idx="204">
                  <c:v>16.2396240234375</c:v>
                </c:pt>
                <c:pt idx="205">
                  <c:v>16.310920715331999</c:v>
                </c:pt>
                <c:pt idx="206">
                  <c:v>16.388626098632798</c:v>
                </c:pt>
                <c:pt idx="207">
                  <c:v>16.475143432617202</c:v>
                </c:pt>
                <c:pt idx="208">
                  <c:v>16.5504455566406</c:v>
                </c:pt>
                <c:pt idx="209">
                  <c:v>16.623344421386701</c:v>
                </c:pt>
                <c:pt idx="210">
                  <c:v>16.6946411132813</c:v>
                </c:pt>
                <c:pt idx="211">
                  <c:v>16.782760620117202</c:v>
                </c:pt>
                <c:pt idx="212">
                  <c:v>16.8644714355469</c:v>
                </c:pt>
                <c:pt idx="213">
                  <c:v>16.940574645996101</c:v>
                </c:pt>
                <c:pt idx="214">
                  <c:v>17.019882202148398</c:v>
                </c:pt>
                <c:pt idx="215">
                  <c:v>17.105598449706999</c:v>
                </c:pt>
                <c:pt idx="216">
                  <c:v>17.1817016601563</c:v>
                </c:pt>
                <c:pt idx="217">
                  <c:v>17.272224426269499</c:v>
                </c:pt>
                <c:pt idx="218">
                  <c:v>17.347526550293001</c:v>
                </c:pt>
                <c:pt idx="219">
                  <c:v>17.410011291503899</c:v>
                </c:pt>
                <c:pt idx="220">
                  <c:v>17.494125366210898</c:v>
                </c:pt>
                <c:pt idx="221">
                  <c:v>17.567024230956999</c:v>
                </c:pt>
                <c:pt idx="222">
                  <c:v>17.657546997070298</c:v>
                </c:pt>
                <c:pt idx="223">
                  <c:v>17.740058898925799</c:v>
                </c:pt>
                <c:pt idx="224">
                  <c:v>17.811355590820298</c:v>
                </c:pt>
                <c:pt idx="225">
                  <c:v>17.894668579101602</c:v>
                </c:pt>
                <c:pt idx="226">
                  <c:v>17.972373962402301</c:v>
                </c:pt>
                <c:pt idx="227">
                  <c:v>18.065299987793001</c:v>
                </c:pt>
                <c:pt idx="228">
                  <c:v>18.132591247558601</c:v>
                </c:pt>
                <c:pt idx="229">
                  <c:v>18.211097717285199</c:v>
                </c:pt>
                <c:pt idx="230">
                  <c:v>18.275985717773398</c:v>
                </c:pt>
                <c:pt idx="231">
                  <c:v>18.363304138183601</c:v>
                </c:pt>
                <c:pt idx="232">
                  <c:v>18.449020385742202</c:v>
                </c:pt>
                <c:pt idx="233">
                  <c:v>18.528327941894499</c:v>
                </c:pt>
                <c:pt idx="234">
                  <c:v>18.614845275878899</c:v>
                </c:pt>
                <c:pt idx="235">
                  <c:v>18.686141967773398</c:v>
                </c:pt>
                <c:pt idx="236">
                  <c:v>18.7646484375</c:v>
                </c:pt>
                <c:pt idx="237">
                  <c:v>18.859176635742202</c:v>
                </c:pt>
                <c:pt idx="238">
                  <c:v>18.930473327636701</c:v>
                </c:pt>
                <c:pt idx="239">
                  <c:v>18.996963500976602</c:v>
                </c:pt>
                <c:pt idx="240">
                  <c:v>19.077072143554702</c:v>
                </c:pt>
                <c:pt idx="241">
                  <c:v>19.161186218261701</c:v>
                </c:pt>
                <c:pt idx="242">
                  <c:v>19.250106811523398</c:v>
                </c:pt>
                <c:pt idx="243">
                  <c:v>19.314193725585898</c:v>
                </c:pt>
                <c:pt idx="244">
                  <c:v>19.399909973144499</c:v>
                </c:pt>
                <c:pt idx="245">
                  <c:v>19.478416442871101</c:v>
                </c:pt>
                <c:pt idx="246">
                  <c:v>19.548912048339801</c:v>
                </c:pt>
                <c:pt idx="247">
                  <c:v>19.638633728027301</c:v>
                </c:pt>
                <c:pt idx="248">
                  <c:v>19.7259521484375</c:v>
                </c:pt>
                <c:pt idx="249">
                  <c:v>19.798851013183601</c:v>
                </c:pt>
                <c:pt idx="250">
                  <c:v>19.8797607421875</c:v>
                </c:pt>
                <c:pt idx="251">
                  <c:v>19.948654174804702</c:v>
                </c:pt>
                <c:pt idx="252">
                  <c:v>20.0303649902344</c:v>
                </c:pt>
                <c:pt idx="253">
                  <c:v>19.954261779785199</c:v>
                </c:pt>
                <c:pt idx="254">
                  <c:v>19.869346618652301</c:v>
                </c:pt>
                <c:pt idx="255">
                  <c:v>19.805259704589801</c:v>
                </c:pt>
                <c:pt idx="256">
                  <c:v>19.708328247070298</c:v>
                </c:pt>
                <c:pt idx="257">
                  <c:v>19.6394348144531</c:v>
                </c:pt>
                <c:pt idx="258">
                  <c:v>19.558525085449201</c:v>
                </c:pt>
                <c:pt idx="259">
                  <c:v>19.481620788574201</c:v>
                </c:pt>
                <c:pt idx="260">
                  <c:v>19.400711059570298</c:v>
                </c:pt>
                <c:pt idx="261">
                  <c:v>19.308586120605501</c:v>
                </c:pt>
                <c:pt idx="262">
                  <c:v>19.234886169433601</c:v>
                </c:pt>
                <c:pt idx="263">
                  <c:v>19.1555786132813</c:v>
                </c:pt>
                <c:pt idx="264">
                  <c:v>19.087486267089801</c:v>
                </c:pt>
                <c:pt idx="265">
                  <c:v>19.0081787109375</c:v>
                </c:pt>
                <c:pt idx="266">
                  <c:v>18.9248657226563</c:v>
                </c:pt>
                <c:pt idx="267">
                  <c:v>18.842353820800799</c:v>
                </c:pt>
                <c:pt idx="268">
                  <c:v>18.7646484375</c:v>
                </c:pt>
                <c:pt idx="269">
                  <c:v>18.696556091308601</c:v>
                </c:pt>
                <c:pt idx="270">
                  <c:v>18.6204528808594</c:v>
                </c:pt>
                <c:pt idx="271">
                  <c:v>18.533134460449201</c:v>
                </c:pt>
                <c:pt idx="272">
                  <c:v>18.442611694335898</c:v>
                </c:pt>
                <c:pt idx="273">
                  <c:v>18.358497619628899</c:v>
                </c:pt>
                <c:pt idx="274">
                  <c:v>18.296012878418001</c:v>
                </c:pt>
                <c:pt idx="275">
                  <c:v>18.211097717285199</c:v>
                </c:pt>
                <c:pt idx="276">
                  <c:v>18.124580383300799</c:v>
                </c:pt>
                <c:pt idx="277">
                  <c:v>18.046875</c:v>
                </c:pt>
                <c:pt idx="278">
                  <c:v>17.965965270996101</c:v>
                </c:pt>
                <c:pt idx="279">
                  <c:v>17.888259887695298</c:v>
                </c:pt>
                <c:pt idx="280">
                  <c:v>17.815361022949201</c:v>
                </c:pt>
                <c:pt idx="281">
                  <c:v>17.747268676757798</c:v>
                </c:pt>
                <c:pt idx="282">
                  <c:v>17.658348083496101</c:v>
                </c:pt>
                <c:pt idx="283">
                  <c:v>17.570228576660199</c:v>
                </c:pt>
                <c:pt idx="284">
                  <c:v>17.5053405761719</c:v>
                </c:pt>
                <c:pt idx="285">
                  <c:v>17.426033020019499</c:v>
                </c:pt>
                <c:pt idx="286">
                  <c:v>17.353134155273398</c:v>
                </c:pt>
                <c:pt idx="287">
                  <c:v>17.2586059570313</c:v>
                </c:pt>
                <c:pt idx="288">
                  <c:v>17.1817016601563</c:v>
                </c:pt>
                <c:pt idx="289">
                  <c:v>17.1015930175781</c:v>
                </c:pt>
                <c:pt idx="290">
                  <c:v>17.0150756835938</c:v>
                </c:pt>
                <c:pt idx="291">
                  <c:v>16.945381164550799</c:v>
                </c:pt>
                <c:pt idx="292">
                  <c:v>16.860466003418001</c:v>
                </c:pt>
                <c:pt idx="293">
                  <c:v>16.7875671386719</c:v>
                </c:pt>
                <c:pt idx="294">
                  <c:v>16.7042541503906</c:v>
                </c:pt>
                <c:pt idx="295">
                  <c:v>16.624946594238299</c:v>
                </c:pt>
                <c:pt idx="296">
                  <c:v>16.5504455566406</c:v>
                </c:pt>
                <c:pt idx="297">
                  <c:v>16.4639282226563</c:v>
                </c:pt>
                <c:pt idx="298">
                  <c:v>16.386222839355501</c:v>
                </c:pt>
                <c:pt idx="299">
                  <c:v>16.3037109375</c:v>
                </c:pt>
                <c:pt idx="300">
                  <c:v>16.231613159179702</c:v>
                </c:pt>
                <c:pt idx="301">
                  <c:v>16.152305603027301</c:v>
                </c:pt>
                <c:pt idx="302">
                  <c:v>16.067390441894499</c:v>
                </c:pt>
                <c:pt idx="303">
                  <c:v>15.9912872314453</c:v>
                </c:pt>
                <c:pt idx="304">
                  <c:v>15.9047698974609</c:v>
                </c:pt>
                <c:pt idx="305">
                  <c:v>15.836677551269499</c:v>
                </c:pt>
                <c:pt idx="306">
                  <c:v>15.7573699951172</c:v>
                </c:pt>
                <c:pt idx="307">
                  <c:v>15.6676483154297</c:v>
                </c:pt>
                <c:pt idx="308">
                  <c:v>15.583534240722701</c:v>
                </c:pt>
                <c:pt idx="309">
                  <c:v>15.525856018066399</c:v>
                </c:pt>
                <c:pt idx="310">
                  <c:v>15.440940856933601</c:v>
                </c:pt>
                <c:pt idx="311">
                  <c:v>15.357627868652299</c:v>
                </c:pt>
                <c:pt idx="312">
                  <c:v>15.269508361816399</c:v>
                </c:pt>
                <c:pt idx="313">
                  <c:v>15.201416015625</c:v>
                </c:pt>
                <c:pt idx="314">
                  <c:v>15.1100921630859</c:v>
                </c:pt>
                <c:pt idx="315">
                  <c:v>15.032386779785201</c:v>
                </c:pt>
                <c:pt idx="316">
                  <c:v>14.9610900878906</c:v>
                </c:pt>
                <c:pt idx="317">
                  <c:v>14.8841857910156</c:v>
                </c:pt>
                <c:pt idx="318">
                  <c:v>14.8040771484375</c:v>
                </c:pt>
                <c:pt idx="319">
                  <c:v>14.7287750244141</c:v>
                </c:pt>
                <c:pt idx="320">
                  <c:v>14.6390533447266</c:v>
                </c:pt>
                <c:pt idx="321">
                  <c:v>14.5653533935547</c:v>
                </c:pt>
                <c:pt idx="322">
                  <c:v>14.4708251953125</c:v>
                </c:pt>
                <c:pt idx="323">
                  <c:v>14.410743713378899</c:v>
                </c:pt>
                <c:pt idx="324">
                  <c:v>14.337043762206999</c:v>
                </c:pt>
                <c:pt idx="325">
                  <c:v>14.240913391113301</c:v>
                </c:pt>
                <c:pt idx="326">
                  <c:v>14.1776275634766</c:v>
                </c:pt>
                <c:pt idx="327">
                  <c:v>14.1023254394531</c:v>
                </c:pt>
                <c:pt idx="328">
                  <c:v>14.0061950683594</c:v>
                </c:pt>
                <c:pt idx="329">
                  <c:v>13.9276885986328</c:v>
                </c:pt>
                <c:pt idx="330">
                  <c:v>13.868408203125</c:v>
                </c:pt>
                <c:pt idx="331">
                  <c:v>13.7738800048828</c:v>
                </c:pt>
                <c:pt idx="332">
                  <c:v>13.6937713623047</c:v>
                </c:pt>
                <c:pt idx="333">
                  <c:v>13.6088562011719</c:v>
                </c:pt>
                <c:pt idx="334">
                  <c:v>13.540763854980501</c:v>
                </c:pt>
                <c:pt idx="335">
                  <c:v>13.463859558105501</c:v>
                </c:pt>
                <c:pt idx="336">
                  <c:v>13.380546569824199</c:v>
                </c:pt>
                <c:pt idx="337">
                  <c:v>13.297233581543001</c:v>
                </c:pt>
                <c:pt idx="338">
                  <c:v>13.2179260253906</c:v>
                </c:pt>
                <c:pt idx="339">
                  <c:v>13.1378173828125</c:v>
                </c:pt>
                <c:pt idx="340">
                  <c:v>13.066520690918001</c:v>
                </c:pt>
                <c:pt idx="341">
                  <c:v>12.994422912597701</c:v>
                </c:pt>
                <c:pt idx="342">
                  <c:v>12.8990936279297</c:v>
                </c:pt>
                <c:pt idx="343">
                  <c:v>12.8221893310547</c:v>
                </c:pt>
                <c:pt idx="344">
                  <c:v>12.7420806884766</c:v>
                </c:pt>
                <c:pt idx="345">
                  <c:v>12.664375305175801</c:v>
                </c:pt>
                <c:pt idx="346">
                  <c:v>12.587471008300801</c:v>
                </c:pt>
                <c:pt idx="347">
                  <c:v>12.497749328613301</c:v>
                </c:pt>
                <c:pt idx="348">
                  <c:v>12.4216461181641</c:v>
                </c:pt>
                <c:pt idx="349">
                  <c:v>12.351951599121101</c:v>
                </c:pt>
                <c:pt idx="350">
                  <c:v>12.257423400878899</c:v>
                </c:pt>
                <c:pt idx="351">
                  <c:v>12.182121276855501</c:v>
                </c:pt>
                <c:pt idx="352">
                  <c:v>12.1060180664063</c:v>
                </c:pt>
                <c:pt idx="353">
                  <c:v>12.0275115966797</c:v>
                </c:pt>
                <c:pt idx="354">
                  <c:v>11.9474029541016</c:v>
                </c:pt>
                <c:pt idx="355">
                  <c:v>11.866493225097701</c:v>
                </c:pt>
                <c:pt idx="356">
                  <c:v>11.7759704589844</c:v>
                </c:pt>
                <c:pt idx="357">
                  <c:v>11.7102813720703</c:v>
                </c:pt>
                <c:pt idx="358">
                  <c:v>11.6269683837891</c:v>
                </c:pt>
                <c:pt idx="359">
                  <c:v>11.550865173339799</c:v>
                </c:pt>
                <c:pt idx="360">
                  <c:v>11.473960876464799</c:v>
                </c:pt>
                <c:pt idx="361">
                  <c:v>11.3930511474609</c:v>
                </c:pt>
                <c:pt idx="362">
                  <c:v>11.3177490234375</c:v>
                </c:pt>
                <c:pt idx="363">
                  <c:v>11.2360382080078</c:v>
                </c:pt>
                <c:pt idx="364">
                  <c:v>11.1623382568359</c:v>
                </c:pt>
                <c:pt idx="365">
                  <c:v>11.078224182128899</c:v>
                </c:pt>
                <c:pt idx="366">
                  <c:v>11.001319885253899</c:v>
                </c:pt>
                <c:pt idx="367">
                  <c:v>10.9236145019531</c:v>
                </c:pt>
                <c:pt idx="368">
                  <c:v>10.826683044433601</c:v>
                </c:pt>
                <c:pt idx="369">
                  <c:v>10.759391784668001</c:v>
                </c:pt>
                <c:pt idx="370">
                  <c:v>10.6784820556641</c:v>
                </c:pt>
                <c:pt idx="371">
                  <c:v>10.5983734130859</c:v>
                </c:pt>
                <c:pt idx="372">
                  <c:v>10.523872375488301</c:v>
                </c:pt>
                <c:pt idx="373">
                  <c:v>10.4317474365234</c:v>
                </c:pt>
                <c:pt idx="374">
                  <c:v>10.3740692138672</c:v>
                </c:pt>
                <c:pt idx="375">
                  <c:v>10.288352966308601</c:v>
                </c:pt>
                <c:pt idx="376">
                  <c:v>10.208244323730501</c:v>
                </c:pt>
                <c:pt idx="377">
                  <c:v>10.123329162597701</c:v>
                </c:pt>
                <c:pt idx="378">
                  <c:v>10.0536346435547</c:v>
                </c:pt>
                <c:pt idx="379">
                  <c:v>9.9615097045898402</c:v>
                </c:pt>
                <c:pt idx="380">
                  <c:v>9.8910140991210902</c:v>
                </c:pt>
                <c:pt idx="381">
                  <c:v>9.8036956787109393</c:v>
                </c:pt>
                <c:pt idx="382">
                  <c:v>9.7259902954101598</c:v>
                </c:pt>
                <c:pt idx="383">
                  <c:v>9.6546936035156303</c:v>
                </c:pt>
                <c:pt idx="384">
                  <c:v>9.5593643188476598</c:v>
                </c:pt>
                <c:pt idx="385">
                  <c:v>9.4816589355468803</c:v>
                </c:pt>
                <c:pt idx="386">
                  <c:v>9.3991470336914098</c:v>
                </c:pt>
                <c:pt idx="387">
                  <c:v>9.3342590332031303</c:v>
                </c:pt>
                <c:pt idx="388">
                  <c:v>9.2493438720703107</c:v>
                </c:pt>
                <c:pt idx="389">
                  <c:v>9.1764450073242205</c:v>
                </c:pt>
                <c:pt idx="390">
                  <c:v>9.0883255004882795</c:v>
                </c:pt>
                <c:pt idx="391">
                  <c:v>9.0234375</c:v>
                </c:pt>
                <c:pt idx="392">
                  <c:v>8.9353179931640607</c:v>
                </c:pt>
                <c:pt idx="393">
                  <c:v>8.85040283203125</c:v>
                </c:pt>
                <c:pt idx="394">
                  <c:v>8.7751007080078107</c:v>
                </c:pt>
                <c:pt idx="395">
                  <c:v>8.6877822875976598</c:v>
                </c:pt>
                <c:pt idx="396">
                  <c:v>8.6268997192382795</c:v>
                </c:pt>
                <c:pt idx="397">
                  <c:v>8.5339736938476598</c:v>
                </c:pt>
                <c:pt idx="398">
                  <c:v>8.4570693969726598</c:v>
                </c:pt>
                <c:pt idx="399">
                  <c:v>8.3713531494140607</c:v>
                </c:pt>
                <c:pt idx="400">
                  <c:v>8.3072662353515607</c:v>
                </c:pt>
                <c:pt idx="401">
                  <c:v>8.2279586791992205</c:v>
                </c:pt>
                <c:pt idx="402">
                  <c:v>8.1470489501953107</c:v>
                </c:pt>
                <c:pt idx="403">
                  <c:v>8.0669403076171893</c:v>
                </c:pt>
                <c:pt idx="404">
                  <c:v>7.9804229736328098</c:v>
                </c:pt>
                <c:pt idx="405">
                  <c:v>7.9051208496093803</c:v>
                </c:pt>
                <c:pt idx="406">
                  <c:v>7.82501220703125</c:v>
                </c:pt>
                <c:pt idx="407">
                  <c:v>7.7465057373046902</c:v>
                </c:pt>
                <c:pt idx="408">
                  <c:v>7.6639938354492196</c:v>
                </c:pt>
                <c:pt idx="409">
                  <c:v>7.5918960571289098</c:v>
                </c:pt>
                <c:pt idx="410">
                  <c:v>7.5093841552734402</c:v>
                </c:pt>
                <c:pt idx="411">
                  <c:v>7.4284744262695304</c:v>
                </c:pt>
                <c:pt idx="412">
                  <c:v>7.3579788208007804</c:v>
                </c:pt>
                <c:pt idx="413">
                  <c:v>7.2578430175781303</c:v>
                </c:pt>
                <c:pt idx="414">
                  <c:v>7.1873474121093803</c:v>
                </c:pt>
                <c:pt idx="415">
                  <c:v>7.1128463745117196</c:v>
                </c:pt>
                <c:pt idx="416">
                  <c:v>7.0367431640625</c:v>
                </c:pt>
                <c:pt idx="417">
                  <c:v>6.9574356079101598</c:v>
                </c:pt>
                <c:pt idx="418">
                  <c:v>6.8773269653320304</c:v>
                </c:pt>
                <c:pt idx="419">
                  <c:v>6.8076324462890598</c:v>
                </c:pt>
                <c:pt idx="420">
                  <c:v>6.7123031616210902</c:v>
                </c:pt>
                <c:pt idx="421">
                  <c:v>6.6337966918945304</c:v>
                </c:pt>
                <c:pt idx="422">
                  <c:v>6.5528869628906303</c:v>
                </c:pt>
                <c:pt idx="423">
                  <c:v>6.4815902709960902</c:v>
                </c:pt>
                <c:pt idx="424">
                  <c:v>6.4046859741210902</c:v>
                </c:pt>
                <c:pt idx="425">
                  <c:v>6.3237762451171902</c:v>
                </c:pt>
                <c:pt idx="426">
                  <c:v>6.2524795532226598</c:v>
                </c:pt>
                <c:pt idx="427">
                  <c:v>6.1691665649414098</c:v>
                </c:pt>
                <c:pt idx="428">
                  <c:v>6.0834503173828098</c:v>
                </c:pt>
                <c:pt idx="429">
                  <c:v>5.9969329833984402</c:v>
                </c:pt>
                <c:pt idx="430">
                  <c:v>5.921630859375</c:v>
                </c:pt>
                <c:pt idx="431">
                  <c:v>5.8471298217773402</c:v>
                </c:pt>
                <c:pt idx="432">
                  <c:v>5.7718276977539098</c:v>
                </c:pt>
                <c:pt idx="433">
                  <c:v>5.6861114501953098</c:v>
                </c:pt>
                <c:pt idx="434">
                  <c:v>5.6220245361328098</c:v>
                </c:pt>
                <c:pt idx="435">
                  <c:v>5.5323028564453098</c:v>
                </c:pt>
                <c:pt idx="436">
                  <c:v>5.4521942138671902</c:v>
                </c:pt>
                <c:pt idx="437">
                  <c:v>5.3776931762695304</c:v>
                </c:pt>
                <c:pt idx="438">
                  <c:v>5.28717041015625</c:v>
                </c:pt>
                <c:pt idx="439">
                  <c:v>5.2158737182617196</c:v>
                </c:pt>
                <c:pt idx="440">
                  <c:v>5.126953125</c:v>
                </c:pt>
                <c:pt idx="441">
                  <c:v>5.05645751953125</c:v>
                </c:pt>
                <c:pt idx="442">
                  <c:v>4.97314453125</c:v>
                </c:pt>
                <c:pt idx="443">
                  <c:v>4.9042510986328098</c:v>
                </c:pt>
                <c:pt idx="444">
                  <c:v>4.8177337646484402</c:v>
                </c:pt>
                <c:pt idx="445">
                  <c:v>4.7384262084960902</c:v>
                </c:pt>
                <c:pt idx="446">
                  <c:v>4.6599197387695304</c:v>
                </c:pt>
                <c:pt idx="447">
                  <c:v>4.588623046875</c:v>
                </c:pt>
                <c:pt idx="448">
                  <c:v>4.4989013671875</c:v>
                </c:pt>
                <c:pt idx="449">
                  <c:v>4.4211959838867196</c:v>
                </c:pt>
                <c:pt idx="450">
                  <c:v>4.3490982055664098</c:v>
                </c:pt>
                <c:pt idx="451">
                  <c:v>4.2593765258789098</c:v>
                </c:pt>
                <c:pt idx="452">
                  <c:v>4.1872787475585902</c:v>
                </c:pt>
                <c:pt idx="453">
                  <c:v>4.09515380859375</c:v>
                </c:pt>
                <c:pt idx="454">
                  <c:v>4.0214538574218803</c:v>
                </c:pt>
                <c:pt idx="455">
                  <c:v>3.9533615112304701</c:v>
                </c:pt>
                <c:pt idx="456">
                  <c:v>3.8660430908203098</c:v>
                </c:pt>
                <c:pt idx="457">
                  <c:v>3.7923431396484402</c:v>
                </c:pt>
                <c:pt idx="458">
                  <c:v>3.71063232421875</c:v>
                </c:pt>
                <c:pt idx="459">
                  <c:v>3.6217117309570299</c:v>
                </c:pt>
                <c:pt idx="460">
                  <c:v>3.5424041748046902</c:v>
                </c:pt>
                <c:pt idx="461">
                  <c:v>3.4711074829101598</c:v>
                </c:pt>
                <c:pt idx="462">
                  <c:v>3.3926010131835902</c:v>
                </c:pt>
                <c:pt idx="463">
                  <c:v>3.3221054077148402</c:v>
                </c:pt>
                <c:pt idx="464">
                  <c:v>3.2203674316406299</c:v>
                </c:pt>
                <c:pt idx="465">
                  <c:v>3.1498718261718799</c:v>
                </c:pt>
                <c:pt idx="466">
                  <c:v>3.0833816528320299</c:v>
                </c:pt>
                <c:pt idx="467">
                  <c:v>2.9944610595703098</c:v>
                </c:pt>
                <c:pt idx="468">
                  <c:v>2.9183578491210902</c:v>
                </c:pt>
                <c:pt idx="469">
                  <c:v>2.8326416015625</c:v>
                </c:pt>
                <c:pt idx="470">
                  <c:v>2.74932861328125</c:v>
                </c:pt>
                <c:pt idx="471">
                  <c:v>2.6732254028320299</c:v>
                </c:pt>
                <c:pt idx="472">
                  <c:v>2.5923156738281299</c:v>
                </c:pt>
                <c:pt idx="473">
                  <c:v>2.5194168090820299</c:v>
                </c:pt>
                <c:pt idx="474">
                  <c:v>2.4304962158203098</c:v>
                </c:pt>
                <c:pt idx="475">
                  <c:v>2.3447799682617201</c:v>
                </c:pt>
                <c:pt idx="476">
                  <c:v>2.2774887084960902</c:v>
                </c:pt>
                <c:pt idx="477">
                  <c:v>2.19818115234375</c:v>
                </c:pt>
                <c:pt idx="478">
                  <c:v>2.1172714233398402</c:v>
                </c:pt>
                <c:pt idx="479">
                  <c:v>2.0363616943359402</c:v>
                </c:pt>
                <c:pt idx="480">
                  <c:v>1.9682693481445299</c:v>
                </c:pt>
                <c:pt idx="481">
                  <c:v>1.88014984130859</c:v>
                </c:pt>
                <c:pt idx="482">
                  <c:v>1.8000411987304701</c:v>
                </c:pt>
                <c:pt idx="483">
                  <c:v>1.7255401611328101</c:v>
                </c:pt>
                <c:pt idx="484">
                  <c:v>1.63822174072266</c:v>
                </c:pt>
                <c:pt idx="485">
                  <c:v>1.5781402587890601</c:v>
                </c:pt>
                <c:pt idx="486">
                  <c:v>1.4820098876953101</c:v>
                </c:pt>
                <c:pt idx="487">
                  <c:v>1.4147186279296899</c:v>
                </c:pt>
                <c:pt idx="488">
                  <c:v>1.32900238037109</c:v>
                </c:pt>
                <c:pt idx="489">
                  <c:v>1.2440872192382799</c:v>
                </c:pt>
                <c:pt idx="490">
                  <c:v>1.17519378662109</c:v>
                </c:pt>
                <c:pt idx="491">
                  <c:v>1.0926818847656301</c:v>
                </c:pt>
                <c:pt idx="492">
                  <c:v>1.0157775878906301</c:v>
                </c:pt>
                <c:pt idx="493">
                  <c:v>0.91804504394531306</c:v>
                </c:pt>
                <c:pt idx="494">
                  <c:v>0.84754943847656306</c:v>
                </c:pt>
                <c:pt idx="495">
                  <c:v>0.77545166015625</c:v>
                </c:pt>
                <c:pt idx="496">
                  <c:v>0.69934844970703103</c:v>
                </c:pt>
                <c:pt idx="497">
                  <c:v>0.60802459716796897</c:v>
                </c:pt>
                <c:pt idx="498">
                  <c:v>0.52951812744140603</c:v>
                </c:pt>
                <c:pt idx="499">
                  <c:v>0.456619262695313</c:v>
                </c:pt>
                <c:pt idx="500">
                  <c:v>0.373306274414063</c:v>
                </c:pt>
                <c:pt idx="501">
                  <c:v>0.296401977539063</c:v>
                </c:pt>
                <c:pt idx="502">
                  <c:v>0.225105285644531</c:v>
                </c:pt>
                <c:pt idx="503">
                  <c:v>0.136985778808594</c:v>
                </c:pt>
                <c:pt idx="504">
                  <c:v>5.92803955078125E-2</c:v>
                </c:pt>
                <c:pt idx="505">
                  <c:v>-4.8065185546875E-3</c:v>
                </c:pt>
                <c:pt idx="506">
                  <c:v>-9.9334716796875E-2</c:v>
                </c:pt>
                <c:pt idx="507">
                  <c:v>-0.181846618652344</c:v>
                </c:pt>
                <c:pt idx="508">
                  <c:v>-0.261154174804688</c:v>
                </c:pt>
                <c:pt idx="509">
                  <c:v>-0.322036743164063</c:v>
                </c:pt>
                <c:pt idx="510">
                  <c:v>-0.40935516357421903</c:v>
                </c:pt>
                <c:pt idx="511">
                  <c:v>-0.49266815185546903</c:v>
                </c:pt>
                <c:pt idx="512">
                  <c:v>-0.56957244873046897</c:v>
                </c:pt>
                <c:pt idx="513">
                  <c:v>-0.65128326416015603</c:v>
                </c:pt>
                <c:pt idx="514">
                  <c:v>-0.74260711669921897</c:v>
                </c:pt>
                <c:pt idx="515">
                  <c:v>-0.80989837646484397</c:v>
                </c:pt>
                <c:pt idx="516">
                  <c:v>-0.88199615478515603</c:v>
                </c:pt>
                <c:pt idx="517">
                  <c:v>-0.97412109375</c:v>
                </c:pt>
                <c:pt idx="518">
                  <c:v>-1.0398101806640601</c:v>
                </c:pt>
                <c:pt idx="519">
                  <c:v>-1.13433837890625</c:v>
                </c:pt>
                <c:pt idx="520">
                  <c:v>-1.19441986083984</c:v>
                </c:pt>
                <c:pt idx="521">
                  <c:v>-1.2761306762695299</c:v>
                </c:pt>
                <c:pt idx="522">
                  <c:v>-1.35463714599609</c:v>
                </c:pt>
                <c:pt idx="523">
                  <c:v>-1.44435882568359</c:v>
                </c:pt>
                <c:pt idx="524">
                  <c:v>-1.5220642089843801</c:v>
                </c:pt>
                <c:pt idx="525">
                  <c:v>-1.60457611083984</c:v>
                </c:pt>
                <c:pt idx="526">
                  <c:v>-1.6870880126953101</c:v>
                </c:pt>
                <c:pt idx="527">
                  <c:v>-1.7567825317382799</c:v>
                </c:pt>
                <c:pt idx="528">
                  <c:v>-1.8320846557617201</c:v>
                </c:pt>
                <c:pt idx="529">
                  <c:v>-1.9218063354492201</c:v>
                </c:pt>
                <c:pt idx="530">
                  <c:v>-1.9947052001953101</c:v>
                </c:pt>
                <c:pt idx="531">
                  <c:v>-2.0740127563476598</c:v>
                </c:pt>
                <c:pt idx="532">
                  <c:v>-2.1709442138671902</c:v>
                </c:pt>
                <c:pt idx="533">
                  <c:v>-2.2374343872070299</c:v>
                </c:pt>
                <c:pt idx="534">
                  <c:v>-2.3183441162109402</c:v>
                </c:pt>
                <c:pt idx="535">
                  <c:v>-2.3992538452148402</c:v>
                </c:pt>
                <c:pt idx="536">
                  <c:v>-2.4729537963867201</c:v>
                </c:pt>
                <c:pt idx="537">
                  <c:v>-2.5498580932617201</c:v>
                </c:pt>
                <c:pt idx="538">
                  <c:v>-2.6219558715820299</c:v>
                </c:pt>
                <c:pt idx="539">
                  <c:v>-2.7212905883789098</c:v>
                </c:pt>
                <c:pt idx="540">
                  <c:v>-2.7765655517578098</c:v>
                </c:pt>
                <c:pt idx="541">
                  <c:v>-2.8670883178710902</c:v>
                </c:pt>
                <c:pt idx="542">
                  <c:v>-2.9487991333007799</c:v>
                </c:pt>
                <c:pt idx="543">
                  <c:v>-3.0337142944335902</c:v>
                </c:pt>
                <c:pt idx="544">
                  <c:v>-3.1002044677734402</c:v>
                </c:pt>
                <c:pt idx="545">
                  <c:v>-3.1787109375</c:v>
                </c:pt>
                <c:pt idx="546">
                  <c:v>-3.2700347900390598</c:v>
                </c:pt>
                <c:pt idx="547">
                  <c:v>-3.3477401733398402</c:v>
                </c:pt>
                <c:pt idx="548">
                  <c:v>-3.41583251953125</c:v>
                </c:pt>
                <c:pt idx="549">
                  <c:v>-3.5023498535156299</c:v>
                </c:pt>
                <c:pt idx="550">
                  <c:v>-3.5768508911132799</c:v>
                </c:pt>
                <c:pt idx="551">
                  <c:v>-3.6601638793945299</c:v>
                </c:pt>
                <c:pt idx="552">
                  <c:v>-3.74267578125</c:v>
                </c:pt>
                <c:pt idx="553">
                  <c:v>-3.8211822509765598</c:v>
                </c:pt>
                <c:pt idx="554">
                  <c:v>-3.9044952392578098</c:v>
                </c:pt>
                <c:pt idx="555">
                  <c:v>-3.9701843261718799</c:v>
                </c:pt>
                <c:pt idx="556">
                  <c:v>-4.0679168701171902</c:v>
                </c:pt>
                <c:pt idx="557">
                  <c:v>-4.1392135620117196</c:v>
                </c:pt>
                <c:pt idx="558">
                  <c:v>-4.2249298095703098</c:v>
                </c:pt>
                <c:pt idx="559">
                  <c:v>-4.2946243286132804</c:v>
                </c:pt>
                <c:pt idx="560">
                  <c:v>-4.3787384033203098</c:v>
                </c:pt>
                <c:pt idx="561">
                  <c:v>-4.4428253173828098</c:v>
                </c:pt>
                <c:pt idx="562">
                  <c:v>-4.5349502563476598</c:v>
                </c:pt>
                <c:pt idx="563">
                  <c:v>-4.6174621582031303</c:v>
                </c:pt>
                <c:pt idx="564">
                  <c:v>-4.68475341796875</c:v>
                </c:pt>
                <c:pt idx="565">
                  <c:v>-4.7672653198242196</c:v>
                </c:pt>
                <c:pt idx="566">
                  <c:v>-4.85137939453125</c:v>
                </c:pt>
                <c:pt idx="567">
                  <c:v>-4.9290847778320304</c:v>
                </c:pt>
                <c:pt idx="568">
                  <c:v>-4.9867630004882804</c:v>
                </c:pt>
                <c:pt idx="569">
                  <c:v>-5.0844955444335902</c:v>
                </c:pt>
                <c:pt idx="570">
                  <c:v>-5.1750183105468803</c:v>
                </c:pt>
                <c:pt idx="571">
                  <c:v>-5.2423095703125</c:v>
                </c:pt>
                <c:pt idx="572">
                  <c:v>-5.3368377685546902</c:v>
                </c:pt>
                <c:pt idx="573">
                  <c:v>-5.38970947265625</c:v>
                </c:pt>
                <c:pt idx="574">
                  <c:v>-5.4866409301757804</c:v>
                </c:pt>
                <c:pt idx="575">
                  <c:v>-5.5571365356445304</c:v>
                </c:pt>
                <c:pt idx="576">
                  <c:v>-5.6452560424804696</c:v>
                </c:pt>
                <c:pt idx="577">
                  <c:v>-5.71014404296875</c:v>
                </c:pt>
                <c:pt idx="578">
                  <c:v>-5.7966613769531303</c:v>
                </c:pt>
                <c:pt idx="579">
                  <c:v>-5.8919906616210902</c:v>
                </c:pt>
                <c:pt idx="580">
                  <c:v>-5.9608840942382804</c:v>
                </c:pt>
                <c:pt idx="581">
                  <c:v>-6.0401916503906303</c:v>
                </c:pt>
                <c:pt idx="582">
                  <c:v>-6.1186981201171902</c:v>
                </c:pt>
                <c:pt idx="583">
                  <c:v>-6.1915969848632804</c:v>
                </c:pt>
                <c:pt idx="584">
                  <c:v>-6.2821197509765598</c:v>
                </c:pt>
                <c:pt idx="585">
                  <c:v>-6.3494110107421902</c:v>
                </c:pt>
                <c:pt idx="586">
                  <c:v>-6.4359283447265598</c:v>
                </c:pt>
                <c:pt idx="587">
                  <c:v>-6.5224456787109402</c:v>
                </c:pt>
                <c:pt idx="588">
                  <c:v>-6.5985488891601598</c:v>
                </c:pt>
                <c:pt idx="589">
                  <c:v>-6.6770553588867196</c:v>
                </c:pt>
                <c:pt idx="590">
                  <c:v>-6.7587661743164098</c:v>
                </c:pt>
                <c:pt idx="591">
                  <c:v>-6.8276596069335902</c:v>
                </c:pt>
                <c:pt idx="592">
                  <c:v>-6.9205856323242196</c:v>
                </c:pt>
                <c:pt idx="593">
                  <c:v>-6.9774627685546902</c:v>
                </c:pt>
                <c:pt idx="594">
                  <c:v>-7.0703887939453098</c:v>
                </c:pt>
                <c:pt idx="595">
                  <c:v>-7.1416854858398402</c:v>
                </c:pt>
                <c:pt idx="596">
                  <c:v>-7.2274017333984402</c:v>
                </c:pt>
                <c:pt idx="597">
                  <c:v>-7.305908203125</c:v>
                </c:pt>
                <c:pt idx="598">
                  <c:v>-7.3860168457031303</c:v>
                </c:pt>
                <c:pt idx="599">
                  <c:v>-7.4757385253906303</c:v>
                </c:pt>
                <c:pt idx="600">
                  <c:v>-7.5446319580078098</c:v>
                </c:pt>
                <c:pt idx="601">
                  <c:v>-7.6279449462890598</c:v>
                </c:pt>
                <c:pt idx="602">
                  <c:v>-7.7024459838867196</c:v>
                </c:pt>
                <c:pt idx="603">
                  <c:v>-7.7721405029296902</c:v>
                </c:pt>
                <c:pt idx="604">
                  <c:v>-7.8618621826171902</c:v>
                </c:pt>
                <c:pt idx="605">
                  <c:v>-7.9547882080078098</c:v>
                </c:pt>
                <c:pt idx="606">
                  <c:v>-8.0196762084960902</c:v>
                </c:pt>
                <c:pt idx="607">
                  <c:v>-8.1037902832031303</c:v>
                </c:pt>
                <c:pt idx="608">
                  <c:v>-8.1855010986328107</c:v>
                </c:pt>
                <c:pt idx="609">
                  <c:v>-8.2640075683593803</c:v>
                </c:pt>
                <c:pt idx="610">
                  <c:v>-8.3280944824218803</c:v>
                </c:pt>
                <c:pt idx="611">
                  <c:v>-8.4266281127929705</c:v>
                </c:pt>
                <c:pt idx="612">
                  <c:v>-8.4947204589843803</c:v>
                </c:pt>
                <c:pt idx="613">
                  <c:v>-8.5820388793945295</c:v>
                </c:pt>
                <c:pt idx="614">
                  <c:v>-8.6517333984375</c:v>
                </c:pt>
                <c:pt idx="615">
                  <c:v>-8.7374496459960902</c:v>
                </c:pt>
                <c:pt idx="616">
                  <c:v>-8.8159561157226598</c:v>
                </c:pt>
                <c:pt idx="617">
                  <c:v>-8.8872528076171893</c:v>
                </c:pt>
                <c:pt idx="618">
                  <c:v>-8.9793777465820295</c:v>
                </c:pt>
                <c:pt idx="619">
                  <c:v>-9.0522766113281303</c:v>
                </c:pt>
                <c:pt idx="620">
                  <c:v>-9.1251754760742205</c:v>
                </c:pt>
                <c:pt idx="621">
                  <c:v>-9.2173004150390607</c:v>
                </c:pt>
                <c:pt idx="622">
                  <c:v>-9.2901992797851598</c:v>
                </c:pt>
                <c:pt idx="623">
                  <c:v>-9.3663024902343803</c:v>
                </c:pt>
                <c:pt idx="624">
                  <c:v>-9.4536209106445295</c:v>
                </c:pt>
                <c:pt idx="625">
                  <c:v>-9.5313262939453107</c:v>
                </c:pt>
                <c:pt idx="626">
                  <c:v>-9.6106338500976598</c:v>
                </c:pt>
                <c:pt idx="627">
                  <c:v>-9.6763229370117205</c:v>
                </c:pt>
                <c:pt idx="628">
                  <c:v>-9.7572326660156303</c:v>
                </c:pt>
                <c:pt idx="629">
                  <c:v>-9.83734130859375</c:v>
                </c:pt>
                <c:pt idx="630">
                  <c:v>-9.9230575561523402</c:v>
                </c:pt>
                <c:pt idx="631">
                  <c:v>-10.007972717285201</c:v>
                </c:pt>
                <c:pt idx="632">
                  <c:v>-10.073661804199199</c:v>
                </c:pt>
                <c:pt idx="633">
                  <c:v>-10.1545715332031</c:v>
                </c:pt>
                <c:pt idx="634">
                  <c:v>-10.2346801757813</c:v>
                </c:pt>
                <c:pt idx="635">
                  <c:v>-10.3099822998047</c:v>
                </c:pt>
                <c:pt idx="636">
                  <c:v>-10.4125213623047</c:v>
                </c:pt>
                <c:pt idx="637">
                  <c:v>-10.485420227050801</c:v>
                </c:pt>
                <c:pt idx="638">
                  <c:v>-10.555915832519499</c:v>
                </c:pt>
                <c:pt idx="639">
                  <c:v>-10.6320190429688</c:v>
                </c:pt>
                <c:pt idx="640">
                  <c:v>-10.7137298583984</c:v>
                </c:pt>
                <c:pt idx="641">
                  <c:v>-10.8066558837891</c:v>
                </c:pt>
                <c:pt idx="642">
                  <c:v>-10.8755493164063</c:v>
                </c:pt>
                <c:pt idx="643">
                  <c:v>-10.9588623046875</c:v>
                </c:pt>
                <c:pt idx="644">
                  <c:v>-11.0309600830078</c:v>
                </c:pt>
                <c:pt idx="645">
                  <c:v>-11.111869812011699</c:v>
                </c:pt>
                <c:pt idx="646">
                  <c:v>-11.1911773681641</c:v>
                </c:pt>
                <c:pt idx="647">
                  <c:v>-11.2632751464844</c:v>
                </c:pt>
                <c:pt idx="648">
                  <c:v>-11.3481903076172</c:v>
                </c:pt>
                <c:pt idx="649">
                  <c:v>-11.4299011230469</c:v>
                </c:pt>
                <c:pt idx="650">
                  <c:v>-11.507606506347701</c:v>
                </c:pt>
                <c:pt idx="651">
                  <c:v>-11.589317321777299</c:v>
                </c:pt>
                <c:pt idx="652">
                  <c:v>-11.656608581543001</c:v>
                </c:pt>
                <c:pt idx="653">
                  <c:v>-11.7487335205078</c:v>
                </c:pt>
                <c:pt idx="654">
                  <c:v>-11.816825866699199</c:v>
                </c:pt>
                <c:pt idx="655">
                  <c:v>-11.906547546386699</c:v>
                </c:pt>
                <c:pt idx="656">
                  <c:v>-11.9746398925781</c:v>
                </c:pt>
                <c:pt idx="657">
                  <c:v>-12.071571350097701</c:v>
                </c:pt>
                <c:pt idx="658">
                  <c:v>-12.145271301269499</c:v>
                </c:pt>
                <c:pt idx="659">
                  <c:v>-12.2325897216797</c:v>
                </c:pt>
                <c:pt idx="660">
                  <c:v>-12.2998809814453</c:v>
                </c:pt>
                <c:pt idx="661">
                  <c:v>-12.381591796875</c:v>
                </c:pt>
                <c:pt idx="662">
                  <c:v>-12.456092834472701</c:v>
                </c:pt>
                <c:pt idx="663">
                  <c:v>-12.539405822753899</c:v>
                </c:pt>
                <c:pt idx="664">
                  <c:v>-12.630729675293001</c:v>
                </c:pt>
                <c:pt idx="665">
                  <c:v>-12.6924133300781</c:v>
                </c:pt>
                <c:pt idx="666">
                  <c:v>-12.7741241455078</c:v>
                </c:pt>
                <c:pt idx="667">
                  <c:v>-12.850227355956999</c:v>
                </c:pt>
                <c:pt idx="668">
                  <c:v>-12.939949035644499</c:v>
                </c:pt>
                <c:pt idx="669">
                  <c:v>-13.0160522460938</c:v>
                </c:pt>
                <c:pt idx="670">
                  <c:v>-13.090553283691399</c:v>
                </c:pt>
                <c:pt idx="671">
                  <c:v>-13.17626953125</c:v>
                </c:pt>
                <c:pt idx="672">
                  <c:v>-13.2499694824219</c:v>
                </c:pt>
                <c:pt idx="673">
                  <c:v>-13.3412933349609</c:v>
                </c:pt>
                <c:pt idx="674">
                  <c:v>-13.3973693847656</c:v>
                </c:pt>
                <c:pt idx="675">
                  <c:v>-13.4870910644531</c:v>
                </c:pt>
                <c:pt idx="676">
                  <c:v>-13.568000793456999</c:v>
                </c:pt>
                <c:pt idx="677">
                  <c:v>-13.654518127441399</c:v>
                </c:pt>
                <c:pt idx="678">
                  <c:v>-13.721809387206999</c:v>
                </c:pt>
                <c:pt idx="679">
                  <c:v>-13.8139343261719</c:v>
                </c:pt>
                <c:pt idx="680">
                  <c:v>-13.870811462402299</c:v>
                </c:pt>
                <c:pt idx="681">
                  <c:v>-13.9629364013672</c:v>
                </c:pt>
                <c:pt idx="682">
                  <c:v>-14.0414428710938</c:v>
                </c:pt>
                <c:pt idx="683">
                  <c:v>-14.120750427246101</c:v>
                </c:pt>
                <c:pt idx="684">
                  <c:v>-14.1936492919922</c:v>
                </c:pt>
                <c:pt idx="685">
                  <c:v>-14.288978576660201</c:v>
                </c:pt>
                <c:pt idx="686">
                  <c:v>-14.359474182128899</c:v>
                </c:pt>
                <c:pt idx="687">
                  <c:v>-14.442787170410201</c:v>
                </c:pt>
                <c:pt idx="688">
                  <c:v>-14.519691467285201</c:v>
                </c:pt>
                <c:pt idx="689">
                  <c:v>-14.6022033691406</c:v>
                </c:pt>
                <c:pt idx="690">
                  <c:v>-14.662284851074199</c:v>
                </c:pt>
                <c:pt idx="691">
                  <c:v>-14.7592163085938</c:v>
                </c:pt>
                <c:pt idx="692">
                  <c:v>-14.838523864746101</c:v>
                </c:pt>
                <c:pt idx="693">
                  <c:v>-14.9162292480469</c:v>
                </c:pt>
                <c:pt idx="694">
                  <c:v>-14.9819183349609</c:v>
                </c:pt>
                <c:pt idx="695">
                  <c:v>-15.074043273925801</c:v>
                </c:pt>
                <c:pt idx="696">
                  <c:v>-15.1517486572266</c:v>
                </c:pt>
                <c:pt idx="697">
                  <c:v>-15.2318572998047</c:v>
                </c:pt>
                <c:pt idx="698">
                  <c:v>-15.3199768066406</c:v>
                </c:pt>
                <c:pt idx="699">
                  <c:v>-15.3968811035156</c:v>
                </c:pt>
                <c:pt idx="700">
                  <c:v>-15.464973449706999</c:v>
                </c:pt>
                <c:pt idx="701">
                  <c:v>-15.5458831787109</c:v>
                </c:pt>
                <c:pt idx="702">
                  <c:v>-15.6324005126953</c:v>
                </c:pt>
                <c:pt idx="703">
                  <c:v>-15.705299377441399</c:v>
                </c:pt>
                <c:pt idx="704">
                  <c:v>-15.7862091064453</c:v>
                </c:pt>
                <c:pt idx="705">
                  <c:v>-15.868721008300801</c:v>
                </c:pt>
                <c:pt idx="706">
                  <c:v>-15.947227478027299</c:v>
                </c:pt>
                <c:pt idx="707">
                  <c:v>-16.009712219238299</c:v>
                </c:pt>
                <c:pt idx="708">
                  <c:v>-16.0986328125</c:v>
                </c:pt>
                <c:pt idx="709">
                  <c:v>-16.171531677246101</c:v>
                </c:pt>
                <c:pt idx="710">
                  <c:v>-16.251640319824201</c:v>
                </c:pt>
                <c:pt idx="711">
                  <c:v>-16.337356567382798</c:v>
                </c:pt>
                <c:pt idx="712">
                  <c:v>-16.420669555664102</c:v>
                </c:pt>
                <c:pt idx="713">
                  <c:v>-16.5023803710938</c:v>
                </c:pt>
                <c:pt idx="714">
                  <c:v>-16.591300964355501</c:v>
                </c:pt>
                <c:pt idx="715">
                  <c:v>-16.648178100585898</c:v>
                </c:pt>
                <c:pt idx="716">
                  <c:v>-16.7427062988281</c:v>
                </c:pt>
                <c:pt idx="717">
                  <c:v>-16.811599731445298</c:v>
                </c:pt>
                <c:pt idx="718">
                  <c:v>-16.8836975097656</c:v>
                </c:pt>
                <c:pt idx="719">
                  <c:v>-16.9830322265625</c:v>
                </c:pt>
                <c:pt idx="720">
                  <c:v>-17.052726745605501</c:v>
                </c:pt>
                <c:pt idx="721">
                  <c:v>-17.1368408203125</c:v>
                </c:pt>
                <c:pt idx="722">
                  <c:v>-17.219352722168001</c:v>
                </c:pt>
                <c:pt idx="723">
                  <c:v>-17.292251586914102</c:v>
                </c:pt>
                <c:pt idx="724">
                  <c:v>-17.3707580566406</c:v>
                </c:pt>
                <c:pt idx="725">
                  <c:v>-17.4540710449219</c:v>
                </c:pt>
                <c:pt idx="726">
                  <c:v>-17.5213623046875</c:v>
                </c:pt>
                <c:pt idx="727">
                  <c:v>-17.597465515136701</c:v>
                </c:pt>
                <c:pt idx="728">
                  <c:v>-17.6847839355469</c:v>
                </c:pt>
                <c:pt idx="729">
                  <c:v>-17.769699096679702</c:v>
                </c:pt>
                <c:pt idx="730">
                  <c:v>-17.846603393554702</c:v>
                </c:pt>
                <c:pt idx="731">
                  <c:v>-17.932319641113299</c:v>
                </c:pt>
                <c:pt idx="732">
                  <c:v>-18.002815246581999</c:v>
                </c:pt>
                <c:pt idx="733">
                  <c:v>-18.082923889160199</c:v>
                </c:pt>
                <c:pt idx="734">
                  <c:v>-18.166236877441399</c:v>
                </c:pt>
                <c:pt idx="735">
                  <c:v>-18.239936828613299</c:v>
                </c:pt>
                <c:pt idx="736">
                  <c:v>-18.324050903320298</c:v>
                </c:pt>
                <c:pt idx="737">
                  <c:v>-18.398551940918001</c:v>
                </c:pt>
                <c:pt idx="738">
                  <c:v>-18.4762573242188</c:v>
                </c:pt>
                <c:pt idx="739">
                  <c:v>-18.566780090331999</c:v>
                </c:pt>
                <c:pt idx="740">
                  <c:v>-18.644485473632798</c:v>
                </c:pt>
                <c:pt idx="741">
                  <c:v>-18.717384338378899</c:v>
                </c:pt>
                <c:pt idx="742">
                  <c:v>-18.797492980956999</c:v>
                </c:pt>
                <c:pt idx="743">
                  <c:v>-18.874397277831999</c:v>
                </c:pt>
                <c:pt idx="744">
                  <c:v>-18.948898315429702</c:v>
                </c:pt>
                <c:pt idx="745">
                  <c:v>-19.049034118652301</c:v>
                </c:pt>
                <c:pt idx="746">
                  <c:v>-19.116325378418001</c:v>
                </c:pt>
                <c:pt idx="747">
                  <c:v>-19.193229675293001</c:v>
                </c:pt>
                <c:pt idx="748">
                  <c:v>-19.266128540039102</c:v>
                </c:pt>
                <c:pt idx="749">
                  <c:v>-19.348640441894499</c:v>
                </c:pt>
                <c:pt idx="750">
                  <c:v>-19.425544738769499</c:v>
                </c:pt>
                <c:pt idx="751">
                  <c:v>-19.512062072753899</c:v>
                </c:pt>
                <c:pt idx="752">
                  <c:v>-19.588966369628899</c:v>
                </c:pt>
                <c:pt idx="753">
                  <c:v>-19.657058715820298</c:v>
                </c:pt>
                <c:pt idx="754">
                  <c:v>-19.750785827636701</c:v>
                </c:pt>
                <c:pt idx="755">
                  <c:v>-19.824485778808601</c:v>
                </c:pt>
                <c:pt idx="756">
                  <c:v>-19.909400939941399</c:v>
                </c:pt>
                <c:pt idx="757">
                  <c:v>-19.830093383789102</c:v>
                </c:pt>
                <c:pt idx="758">
                  <c:v>-19.752388000488299</c:v>
                </c:pt>
                <c:pt idx="759">
                  <c:v>-19.670677185058601</c:v>
                </c:pt>
                <c:pt idx="760">
                  <c:v>-19.5881652832031</c:v>
                </c:pt>
                <c:pt idx="761">
                  <c:v>-19.5016479492188</c:v>
                </c:pt>
                <c:pt idx="762">
                  <c:v>-19.436759948730501</c:v>
                </c:pt>
                <c:pt idx="763">
                  <c:v>-19.348640441894499</c:v>
                </c:pt>
                <c:pt idx="764">
                  <c:v>-19.278144836425799</c:v>
                </c:pt>
                <c:pt idx="765">
                  <c:v>-19.1908264160156</c:v>
                </c:pt>
                <c:pt idx="766">
                  <c:v>-19.118728637695298</c:v>
                </c:pt>
                <c:pt idx="767">
                  <c:v>-19.036216735839801</c:v>
                </c:pt>
                <c:pt idx="768">
                  <c:v>-18.957710266113299</c:v>
                </c:pt>
                <c:pt idx="769">
                  <c:v>-18.877601623535199</c:v>
                </c:pt>
                <c:pt idx="770">
                  <c:v>-18.791885375976602</c:v>
                </c:pt>
                <c:pt idx="771">
                  <c:v>-18.7261962890625</c:v>
                </c:pt>
                <c:pt idx="772">
                  <c:v>-18.638076782226602</c:v>
                </c:pt>
                <c:pt idx="773">
                  <c:v>-18.561172485351602</c:v>
                </c:pt>
                <c:pt idx="774">
                  <c:v>-18.480262756347699</c:v>
                </c:pt>
                <c:pt idx="775">
                  <c:v>-18.40576171875</c:v>
                </c:pt>
                <c:pt idx="776">
                  <c:v>-18.324851989746101</c:v>
                </c:pt>
                <c:pt idx="777">
                  <c:v>-18.233528137206999</c:v>
                </c:pt>
                <c:pt idx="778">
                  <c:v>-18.161430358886701</c:v>
                </c:pt>
                <c:pt idx="779">
                  <c:v>-18.083724975585898</c:v>
                </c:pt>
                <c:pt idx="780">
                  <c:v>-18.0148315429688</c:v>
                </c:pt>
                <c:pt idx="781">
                  <c:v>-17.930717468261701</c:v>
                </c:pt>
                <c:pt idx="782">
                  <c:v>-17.857017517089801</c:v>
                </c:pt>
                <c:pt idx="783">
                  <c:v>-17.773704528808601</c:v>
                </c:pt>
                <c:pt idx="784">
                  <c:v>-17.6847839355469</c:v>
                </c:pt>
                <c:pt idx="785">
                  <c:v>-17.610282897949201</c:v>
                </c:pt>
                <c:pt idx="786">
                  <c:v>-17.535781860351602</c:v>
                </c:pt>
                <c:pt idx="787">
                  <c:v>-17.457275390625</c:v>
                </c:pt>
                <c:pt idx="788">
                  <c:v>-17.360343933105501</c:v>
                </c:pt>
                <c:pt idx="789">
                  <c:v>-17.294654846191399</c:v>
                </c:pt>
                <c:pt idx="790">
                  <c:v>-17.218551635742202</c:v>
                </c:pt>
                <c:pt idx="791">
                  <c:v>-17.129631042480501</c:v>
                </c:pt>
                <c:pt idx="792">
                  <c:v>-17.058334350585898</c:v>
                </c:pt>
                <c:pt idx="793">
                  <c:v>-16.977424621581999</c:v>
                </c:pt>
                <c:pt idx="794">
                  <c:v>-16.8997192382813</c:v>
                </c:pt>
                <c:pt idx="795">
                  <c:v>-16.822013854980501</c:v>
                </c:pt>
                <c:pt idx="796">
                  <c:v>-16.740303039550799</c:v>
                </c:pt>
                <c:pt idx="797">
                  <c:v>-16.651382446289102</c:v>
                </c:pt>
                <c:pt idx="798">
                  <c:v>-16.5824890136719</c:v>
                </c:pt>
                <c:pt idx="799">
                  <c:v>-16.491966247558601</c:v>
                </c:pt>
                <c:pt idx="800">
                  <c:v>-16.4190673828125</c:v>
                </c:pt>
                <c:pt idx="801">
                  <c:v>-16.338157653808601</c:v>
                </c:pt>
                <c:pt idx="802">
                  <c:v>-16.2588500976563</c:v>
                </c:pt>
                <c:pt idx="803">
                  <c:v>-16.181144714355501</c:v>
                </c:pt>
                <c:pt idx="804">
                  <c:v>-16.109848022460898</c:v>
                </c:pt>
                <c:pt idx="805">
                  <c:v>-16.030540466308601</c:v>
                </c:pt>
                <c:pt idx="806">
                  <c:v>-15.948829650878899</c:v>
                </c:pt>
                <c:pt idx="807">
                  <c:v>-15.8535003662109</c:v>
                </c:pt>
                <c:pt idx="808">
                  <c:v>-15.7814025878906</c:v>
                </c:pt>
                <c:pt idx="809">
                  <c:v>-15.7044982910156</c:v>
                </c:pt>
                <c:pt idx="810">
                  <c:v>-15.6259918212891</c:v>
                </c:pt>
                <c:pt idx="811">
                  <c:v>-15.549888610839799</c:v>
                </c:pt>
                <c:pt idx="812">
                  <c:v>-15.466575622558601</c:v>
                </c:pt>
                <c:pt idx="813">
                  <c:v>-15.3984832763672</c:v>
                </c:pt>
                <c:pt idx="814">
                  <c:v>-15.3119659423828</c:v>
                </c:pt>
                <c:pt idx="815">
                  <c:v>-15.231056213378899</c:v>
                </c:pt>
                <c:pt idx="816">
                  <c:v>-15.1565551757813</c:v>
                </c:pt>
                <c:pt idx="817">
                  <c:v>-15.0844573974609</c:v>
                </c:pt>
                <c:pt idx="818">
                  <c:v>-14.9931335449219</c:v>
                </c:pt>
                <c:pt idx="819">
                  <c:v>-14.923439025878899</c:v>
                </c:pt>
                <c:pt idx="820">
                  <c:v>-14.841728210449199</c:v>
                </c:pt>
                <c:pt idx="821">
                  <c:v>-14.7447967529297</c:v>
                </c:pt>
                <c:pt idx="822">
                  <c:v>-14.678306579589799</c:v>
                </c:pt>
                <c:pt idx="823">
                  <c:v>-14.611015319824199</c:v>
                </c:pt>
                <c:pt idx="824">
                  <c:v>-14.524497985839799</c:v>
                </c:pt>
                <c:pt idx="825">
                  <c:v>-14.426765441894499</c:v>
                </c:pt>
                <c:pt idx="826">
                  <c:v>-14.3570709228516</c:v>
                </c:pt>
                <c:pt idx="827">
                  <c:v>-14.2881774902344</c:v>
                </c:pt>
                <c:pt idx="828">
                  <c:v>-14.2096710205078</c:v>
                </c:pt>
                <c:pt idx="829">
                  <c:v>-14.117546081543001</c:v>
                </c:pt>
                <c:pt idx="830">
                  <c:v>-14.0366363525391</c:v>
                </c:pt>
                <c:pt idx="831">
                  <c:v>-13.9597320556641</c:v>
                </c:pt>
                <c:pt idx="832">
                  <c:v>-13.890037536621101</c:v>
                </c:pt>
                <c:pt idx="833">
                  <c:v>-13.806724548339799</c:v>
                </c:pt>
                <c:pt idx="834">
                  <c:v>-13.7274169921875</c:v>
                </c:pt>
                <c:pt idx="835">
                  <c:v>-13.644905090331999</c:v>
                </c:pt>
                <c:pt idx="836">
                  <c:v>-13.584022521972701</c:v>
                </c:pt>
                <c:pt idx="837">
                  <c:v>-13.491096496581999</c:v>
                </c:pt>
                <c:pt idx="838">
                  <c:v>-13.4085845947266</c:v>
                </c:pt>
                <c:pt idx="839">
                  <c:v>-13.3284759521484</c:v>
                </c:pt>
                <c:pt idx="840">
                  <c:v>-13.252372741699199</c:v>
                </c:pt>
                <c:pt idx="841">
                  <c:v>-13.169059753418001</c:v>
                </c:pt>
                <c:pt idx="842">
                  <c:v>-13.0913543701172</c:v>
                </c:pt>
                <c:pt idx="843">
                  <c:v>-13.0128479003906</c:v>
                </c:pt>
                <c:pt idx="844">
                  <c:v>-12.9327392578125</c:v>
                </c:pt>
                <c:pt idx="845">
                  <c:v>-12.851829528808601</c:v>
                </c:pt>
                <c:pt idx="846">
                  <c:v>-12.7773284912109</c:v>
                </c:pt>
                <c:pt idx="847">
                  <c:v>-12.691612243652299</c:v>
                </c:pt>
                <c:pt idx="848">
                  <c:v>-12.617912292480501</c:v>
                </c:pt>
                <c:pt idx="849">
                  <c:v>-12.5482177734375</c:v>
                </c:pt>
                <c:pt idx="850">
                  <c:v>-12.4617004394531</c:v>
                </c:pt>
                <c:pt idx="851">
                  <c:v>-12.369575500488301</c:v>
                </c:pt>
                <c:pt idx="852">
                  <c:v>-12.303886413574199</c:v>
                </c:pt>
                <c:pt idx="853">
                  <c:v>-12.220573425293001</c:v>
                </c:pt>
                <c:pt idx="854">
                  <c:v>-12.153282165527299</c:v>
                </c:pt>
                <c:pt idx="855">
                  <c:v>-12.0595550537109</c:v>
                </c:pt>
                <c:pt idx="856">
                  <c:v>-11.978645324706999</c:v>
                </c:pt>
                <c:pt idx="857">
                  <c:v>-11.895332336425801</c:v>
                </c:pt>
                <c:pt idx="858">
                  <c:v>-11.821632385253899</c:v>
                </c:pt>
                <c:pt idx="859">
                  <c:v>-11.747932434081999</c:v>
                </c:pt>
                <c:pt idx="860">
                  <c:v>-11.666221618652299</c:v>
                </c:pt>
                <c:pt idx="861">
                  <c:v>-11.584510803222701</c:v>
                </c:pt>
                <c:pt idx="862">
                  <c:v>-11.520423889160201</c:v>
                </c:pt>
                <c:pt idx="863">
                  <c:v>-11.4250946044922</c:v>
                </c:pt>
                <c:pt idx="864">
                  <c:v>-11.3481903076172</c:v>
                </c:pt>
                <c:pt idx="865">
                  <c:v>-11.272087097168001</c:v>
                </c:pt>
                <c:pt idx="866">
                  <c:v>-11.1911773681641</c:v>
                </c:pt>
                <c:pt idx="867">
                  <c:v>-11.119880676269499</c:v>
                </c:pt>
                <c:pt idx="868">
                  <c:v>-11.031761169433601</c:v>
                </c:pt>
                <c:pt idx="869">
                  <c:v>-10.9524536132813</c:v>
                </c:pt>
                <c:pt idx="870">
                  <c:v>-10.8723449707031</c:v>
                </c:pt>
                <c:pt idx="871">
                  <c:v>-10.8050537109375</c:v>
                </c:pt>
                <c:pt idx="872">
                  <c:v>-10.711326599121101</c:v>
                </c:pt>
                <c:pt idx="873">
                  <c:v>-10.640830993652299</c:v>
                </c:pt>
                <c:pt idx="874">
                  <c:v>-10.562324523925801</c:v>
                </c:pt>
                <c:pt idx="875">
                  <c:v>-10.469398498535201</c:v>
                </c:pt>
                <c:pt idx="876">
                  <c:v>-10.3981018066406</c:v>
                </c:pt>
                <c:pt idx="877">
                  <c:v>-10.323600769043001</c:v>
                </c:pt>
                <c:pt idx="878">
                  <c:v>-10.246696472168001</c:v>
                </c:pt>
                <c:pt idx="879">
                  <c:v>-10.164985656738301</c:v>
                </c:pt>
                <c:pt idx="880">
                  <c:v>-10.0712585449219</c:v>
                </c:pt>
                <c:pt idx="881">
                  <c:v>-9.9919509887695295</c:v>
                </c:pt>
                <c:pt idx="882">
                  <c:v>-9.9126434326171893</c:v>
                </c:pt>
                <c:pt idx="883">
                  <c:v>-9.8533630371093803</c:v>
                </c:pt>
                <c:pt idx="884">
                  <c:v>-9.766845703125</c:v>
                </c:pt>
                <c:pt idx="885">
                  <c:v>-9.6843338012695295</c:v>
                </c:pt>
                <c:pt idx="886">
                  <c:v>-9.6082305908203107</c:v>
                </c:pt>
                <c:pt idx="887">
                  <c:v>-9.5321273803710902</c:v>
                </c:pt>
                <c:pt idx="888">
                  <c:v>-9.4536209106445295</c:v>
                </c:pt>
                <c:pt idx="889">
                  <c:v>-9.3655014038085902</c:v>
                </c:pt>
                <c:pt idx="890">
                  <c:v>-9.2837905883789098</c:v>
                </c:pt>
                <c:pt idx="891">
                  <c:v>-9.2124938964843803</c:v>
                </c:pt>
                <c:pt idx="892">
                  <c:v>-9.1179656982421893</c:v>
                </c:pt>
                <c:pt idx="893">
                  <c:v>-9.0410614013671893</c:v>
                </c:pt>
                <c:pt idx="894">
                  <c:v>-8.9705657958984393</c:v>
                </c:pt>
                <c:pt idx="895">
                  <c:v>-8.8976669311523402</c:v>
                </c:pt>
                <c:pt idx="896">
                  <c:v>-8.8255691528320295</c:v>
                </c:pt>
                <c:pt idx="897">
                  <c:v>-8.7430572509765607</c:v>
                </c:pt>
                <c:pt idx="898">
                  <c:v>-8.6469268798828107</c:v>
                </c:pt>
                <c:pt idx="899">
                  <c:v>-8.5764312744140607</c:v>
                </c:pt>
                <c:pt idx="900">
                  <c:v>-8.4955215454101598</c:v>
                </c:pt>
                <c:pt idx="901">
                  <c:v>-8.4154129028320295</c:v>
                </c:pt>
                <c:pt idx="902">
                  <c:v>-8.3393096923828107</c:v>
                </c:pt>
                <c:pt idx="903">
                  <c:v>-8.2575988769531303</c:v>
                </c:pt>
                <c:pt idx="904">
                  <c:v>-8.1814956665039098</c:v>
                </c:pt>
                <c:pt idx="905">
                  <c:v>-8.0957794189453107</c:v>
                </c:pt>
                <c:pt idx="906">
                  <c:v>-8.03009033203125</c:v>
                </c:pt>
                <c:pt idx="907">
                  <c:v>-7.9483795166015598</c:v>
                </c:pt>
                <c:pt idx="908">
                  <c:v>-7.8618621826171902</c:v>
                </c:pt>
                <c:pt idx="909">
                  <c:v>-7.7793502807617196</c:v>
                </c:pt>
                <c:pt idx="910">
                  <c:v>-7.7008438110351598</c:v>
                </c:pt>
                <c:pt idx="911">
                  <c:v>-7.6175308227539098</c:v>
                </c:pt>
                <c:pt idx="912">
                  <c:v>-7.5526428222656303</c:v>
                </c:pt>
                <c:pt idx="913">
                  <c:v>-7.4637222290039098</c:v>
                </c:pt>
                <c:pt idx="914">
                  <c:v>-7.3884201049804696</c:v>
                </c:pt>
                <c:pt idx="915">
                  <c:v>-7.3099136352539098</c:v>
                </c:pt>
                <c:pt idx="916">
                  <c:v>-7.2282028198242196</c:v>
                </c:pt>
                <c:pt idx="917">
                  <c:v>-7.1553039550781303</c:v>
                </c:pt>
                <c:pt idx="918">
                  <c:v>-7.0663833618164098</c:v>
                </c:pt>
                <c:pt idx="919">
                  <c:v>-6.9910812377929696</c:v>
                </c:pt>
                <c:pt idx="920">
                  <c:v>-6.9013595581054696</c:v>
                </c:pt>
                <c:pt idx="921">
                  <c:v>-6.8236541748046902</c:v>
                </c:pt>
                <c:pt idx="922">
                  <c:v>-6.7587661743164098</c:v>
                </c:pt>
                <c:pt idx="923">
                  <c:v>-6.6810607910156303</c:v>
                </c:pt>
                <c:pt idx="924">
                  <c:v>-6.6017532348632804</c:v>
                </c:pt>
                <c:pt idx="925">
                  <c:v>-6.5136337280273402</c:v>
                </c:pt>
                <c:pt idx="926">
                  <c:v>-6.4287185668945304</c:v>
                </c:pt>
                <c:pt idx="927">
                  <c:v>-6.3534164428710902</c:v>
                </c:pt>
                <c:pt idx="928">
                  <c:v>-6.280517578125</c:v>
                </c:pt>
                <c:pt idx="929">
                  <c:v>-6.1931991577148402</c:v>
                </c:pt>
                <c:pt idx="930">
                  <c:v>-6.1114883422851598</c:v>
                </c:pt>
                <c:pt idx="931">
                  <c:v>-6.0361862182617196</c:v>
                </c:pt>
                <c:pt idx="932">
                  <c:v>-5.9624862670898402</c:v>
                </c:pt>
                <c:pt idx="933">
                  <c:v>-5.8815765380859402</c:v>
                </c:pt>
                <c:pt idx="934">
                  <c:v>-5.8142852783203098</c:v>
                </c:pt>
                <c:pt idx="935">
                  <c:v>-5.7237625122070304</c:v>
                </c:pt>
                <c:pt idx="936">
                  <c:v>-5.6468582153320304</c:v>
                </c:pt>
                <c:pt idx="937">
                  <c:v>-5.5555343627929696</c:v>
                </c:pt>
                <c:pt idx="938">
                  <c:v>-5.4882431030273402</c:v>
                </c:pt>
                <c:pt idx="939">
                  <c:v>-5.4041290283203098</c:v>
                </c:pt>
                <c:pt idx="940">
                  <c:v>-5.3192138671875</c:v>
                </c:pt>
                <c:pt idx="941">
                  <c:v>-5.2535247802734402</c:v>
                </c:pt>
                <c:pt idx="942">
                  <c:v>-5.15899658203125</c:v>
                </c:pt>
                <c:pt idx="943">
                  <c:v>-5.0836944580078098</c:v>
                </c:pt>
                <c:pt idx="944">
                  <c:v>-4.9995803833007804</c:v>
                </c:pt>
                <c:pt idx="945">
                  <c:v>-4.9427032470703098</c:v>
                </c:pt>
                <c:pt idx="946">
                  <c:v>-4.85137939453125</c:v>
                </c:pt>
                <c:pt idx="947">
                  <c:v>-4.7688674926757804</c:v>
                </c:pt>
                <c:pt idx="948">
                  <c:v>-4.6943664550781303</c:v>
                </c:pt>
                <c:pt idx="949">
                  <c:v>-4.6174621582031303</c:v>
                </c:pt>
                <c:pt idx="950">
                  <c:v>-4.53094482421875</c:v>
                </c:pt>
                <c:pt idx="951">
                  <c:v>-4.4572448730468803</c:v>
                </c:pt>
                <c:pt idx="952">
                  <c:v>-4.37713623046875</c:v>
                </c:pt>
                <c:pt idx="953">
                  <c:v>-4.2954254150390598</c:v>
                </c:pt>
                <c:pt idx="954">
                  <c:v>-4.2217254638671902</c:v>
                </c:pt>
                <c:pt idx="955">
                  <c:v>-4.1416168212890598</c:v>
                </c:pt>
                <c:pt idx="956">
                  <c:v>-4.0534973144531303</c:v>
                </c:pt>
                <c:pt idx="957">
                  <c:v>-3.9701843261718799</c:v>
                </c:pt>
                <c:pt idx="958">
                  <c:v>-3.89007568359375</c:v>
                </c:pt>
                <c:pt idx="959">
                  <c:v>-3.8307952880859402</c:v>
                </c:pt>
                <c:pt idx="960">
                  <c:v>-3.7410736083984402</c:v>
                </c:pt>
                <c:pt idx="961">
                  <c:v>-3.6545562744140598</c:v>
                </c:pt>
                <c:pt idx="962">
                  <c:v>-3.5848617553710902</c:v>
                </c:pt>
                <c:pt idx="963">
                  <c:v>-3.5079574584960902</c:v>
                </c:pt>
                <c:pt idx="964">
                  <c:v>-3.4206390380859402</c:v>
                </c:pt>
                <c:pt idx="965">
                  <c:v>-3.3509445190429701</c:v>
                </c:pt>
                <c:pt idx="966">
                  <c:v>-3.2676315307617201</c:v>
                </c:pt>
                <c:pt idx="967">
                  <c:v>-3.1891250610351598</c:v>
                </c:pt>
                <c:pt idx="968">
                  <c:v>-3.1002044677734402</c:v>
                </c:pt>
                <c:pt idx="969">
                  <c:v>-3.0321121215820299</c:v>
                </c:pt>
                <c:pt idx="970">
                  <c:v>-2.947998046875</c:v>
                </c:pt>
                <c:pt idx="971">
                  <c:v>-2.8718948364257799</c:v>
                </c:pt>
                <c:pt idx="972">
                  <c:v>-2.7997970581054701</c:v>
                </c:pt>
                <c:pt idx="973">
                  <c:v>-2.7092742919921902</c:v>
                </c:pt>
                <c:pt idx="974">
                  <c:v>-2.6395797729492201</c:v>
                </c:pt>
                <c:pt idx="975">
                  <c:v>-2.5522613525390598</c:v>
                </c:pt>
                <c:pt idx="976">
                  <c:v>-2.4697494506835902</c:v>
                </c:pt>
                <c:pt idx="977">
                  <c:v>-2.3928451538085902</c:v>
                </c:pt>
                <c:pt idx="978">
                  <c:v>-2.3183441162109402</c:v>
                </c:pt>
                <c:pt idx="979">
                  <c:v>-2.2422409057617201</c:v>
                </c:pt>
                <c:pt idx="980">
                  <c:v>-2.1605300903320299</c:v>
                </c:pt>
                <c:pt idx="981">
                  <c:v>-2.0908355712890598</c:v>
                </c:pt>
                <c:pt idx="982">
                  <c:v>-1.9923019409179701</c:v>
                </c:pt>
                <c:pt idx="983">
                  <c:v>-1.9354248046875</c:v>
                </c:pt>
                <c:pt idx="984">
                  <c:v>-1.8408966064453101</c:v>
                </c:pt>
                <c:pt idx="985">
                  <c:v>-1.7671966552734399</c:v>
                </c:pt>
                <c:pt idx="986">
                  <c:v>-1.6926956176757799</c:v>
                </c:pt>
                <c:pt idx="987">
                  <c:v>-1.5973663330078101</c:v>
                </c:pt>
                <c:pt idx="988">
                  <c:v>-1.5196609497070299</c:v>
                </c:pt>
                <c:pt idx="989">
                  <c:v>-1.4347457885742201</c:v>
                </c:pt>
                <c:pt idx="990">
                  <c:v>-1.36104583740234</c:v>
                </c:pt>
                <c:pt idx="991">
                  <c:v>-1.2977600097656301</c:v>
                </c:pt>
                <c:pt idx="992">
                  <c:v>-1.1936187744140601</c:v>
                </c:pt>
                <c:pt idx="993">
                  <c:v>-1.1311340332031301</c:v>
                </c:pt>
                <c:pt idx="994">
                  <c:v>-1.0414123535156301</c:v>
                </c:pt>
                <c:pt idx="995">
                  <c:v>-0.97812652587890603</c:v>
                </c:pt>
                <c:pt idx="996">
                  <c:v>-0.88680267333984397</c:v>
                </c:pt>
                <c:pt idx="997">
                  <c:v>-0.80509185791015603</c:v>
                </c:pt>
                <c:pt idx="998">
                  <c:v>-0.72338104248046897</c:v>
                </c:pt>
                <c:pt idx="999">
                  <c:v>-0.64888000488281306</c:v>
                </c:pt>
                <c:pt idx="1000">
                  <c:v>-0.56316375732421897</c:v>
                </c:pt>
                <c:pt idx="1001">
                  <c:v>-0.498275756835938</c:v>
                </c:pt>
                <c:pt idx="1002">
                  <c:v>-0.41015625</c:v>
                </c:pt>
                <c:pt idx="1003">
                  <c:v>-0.33725738525390597</c:v>
                </c:pt>
                <c:pt idx="1004">
                  <c:v>-0.25234222412109403</c:v>
                </c:pt>
                <c:pt idx="1005">
                  <c:v>-0.179443359375</c:v>
                </c:pt>
                <c:pt idx="1006">
                  <c:v>-9.8533630371093806E-2</c:v>
                </c:pt>
                <c:pt idx="1007">
                  <c:v>-1.6822814941406299E-2</c:v>
                </c:pt>
                <c:pt idx="1008">
                  <c:v>5.3672790527343799E-2</c:v>
                </c:pt>
                <c:pt idx="1009">
                  <c:v>0.148200988769531</c:v>
                </c:pt>
                <c:pt idx="1010">
                  <c:v>0.21148681640625</c:v>
                </c:pt>
                <c:pt idx="1011">
                  <c:v>0.2947998046875</c:v>
                </c:pt>
                <c:pt idx="1012">
                  <c:v>0.38532257080078097</c:v>
                </c:pt>
                <c:pt idx="1013">
                  <c:v>0.44460296630859403</c:v>
                </c:pt>
                <c:pt idx="1014">
                  <c:v>0.53672790527343806</c:v>
                </c:pt>
                <c:pt idx="1015">
                  <c:v>0.62244415283203103</c:v>
                </c:pt>
                <c:pt idx="1016">
                  <c:v>0.70255279541015603</c:v>
                </c:pt>
                <c:pt idx="1017">
                  <c:v>0.77384948730468806</c:v>
                </c:pt>
                <c:pt idx="1018">
                  <c:v>0.855560302734375</c:v>
                </c:pt>
                <c:pt idx="1019">
                  <c:v>0.91724395751953103</c:v>
                </c:pt>
                <c:pt idx="1020">
                  <c:v>1.00856781005859</c:v>
                </c:pt>
                <c:pt idx="1021">
                  <c:v>1.08306884765625</c:v>
                </c:pt>
                <c:pt idx="1022">
                  <c:v>1.17279052734375</c:v>
                </c:pt>
                <c:pt idx="1023">
                  <c:v>1.2593078613281301</c:v>
                </c:pt>
                <c:pt idx="1024">
                  <c:v>1.32659912109375</c:v>
                </c:pt>
                <c:pt idx="1025">
                  <c:v>1.40750885009766</c:v>
                </c:pt>
                <c:pt idx="1026">
                  <c:v>1.4876174926757799</c:v>
                </c:pt>
                <c:pt idx="1027">
                  <c:v>1.563720703125</c:v>
                </c:pt>
                <c:pt idx="1028">
                  <c:v>1.6502380371093801</c:v>
                </c:pt>
                <c:pt idx="1029">
                  <c:v>1.71993255615234</c:v>
                </c:pt>
                <c:pt idx="1030">
                  <c:v>1.8040466308593801</c:v>
                </c:pt>
                <c:pt idx="1031">
                  <c:v>1.87534332275391</c:v>
                </c:pt>
                <c:pt idx="1032">
                  <c:v>1.9658660888671899</c:v>
                </c:pt>
                <c:pt idx="1033">
                  <c:v>2.0411682128906299</c:v>
                </c:pt>
                <c:pt idx="1034">
                  <c:v>2.1188735961914098</c:v>
                </c:pt>
                <c:pt idx="1035">
                  <c:v>2.1869659423828098</c:v>
                </c:pt>
                <c:pt idx="1036">
                  <c:v>2.2718811035156299</c:v>
                </c:pt>
                <c:pt idx="1037">
                  <c:v>2.3527908325195299</c:v>
                </c:pt>
                <c:pt idx="1038">
                  <c:v>2.4393081665039098</c:v>
                </c:pt>
                <c:pt idx="1039">
                  <c:v>2.5082015991210902</c:v>
                </c:pt>
                <c:pt idx="1040">
                  <c:v>2.5979232788085902</c:v>
                </c:pt>
                <c:pt idx="1041">
                  <c:v>2.6716232299804701</c:v>
                </c:pt>
                <c:pt idx="1042">
                  <c:v>2.7597427368164098</c:v>
                </c:pt>
                <c:pt idx="1043">
                  <c:v>2.8318405151367201</c:v>
                </c:pt>
                <c:pt idx="1044">
                  <c:v>2.9111480712890598</c:v>
                </c:pt>
                <c:pt idx="1045">
                  <c:v>2.9880523681640598</c:v>
                </c:pt>
                <c:pt idx="1046">
                  <c:v>3.0729675292968799</c:v>
                </c:pt>
                <c:pt idx="1047">
                  <c:v>3.1402587890625</c:v>
                </c:pt>
                <c:pt idx="1048">
                  <c:v>3.2323837280273402</c:v>
                </c:pt>
                <c:pt idx="1049">
                  <c:v>3.3148956298828098</c:v>
                </c:pt>
                <c:pt idx="1050">
                  <c:v>3.3813858032226598</c:v>
                </c:pt>
                <c:pt idx="1051">
                  <c:v>3.46710205078125</c:v>
                </c:pt>
                <c:pt idx="1052">
                  <c:v>3.5656356811523402</c:v>
                </c:pt>
                <c:pt idx="1053">
                  <c:v>3.6305236816406299</c:v>
                </c:pt>
                <c:pt idx="1054">
                  <c:v>3.6994171142578098</c:v>
                </c:pt>
                <c:pt idx="1055">
                  <c:v>3.7883377075195299</c:v>
                </c:pt>
                <c:pt idx="1056">
                  <c:v>3.8652420043945299</c:v>
                </c:pt>
                <c:pt idx="1057">
                  <c:v>3.9453506469726598</c:v>
                </c:pt>
                <c:pt idx="1058">
                  <c:v>4.0326690673828098</c:v>
                </c:pt>
                <c:pt idx="1059">
                  <c:v>4.0919494628906303</c:v>
                </c:pt>
                <c:pt idx="1060">
                  <c:v>4.1744613647460902</c:v>
                </c:pt>
                <c:pt idx="1061">
                  <c:v>4.2537689208984402</c:v>
                </c:pt>
                <c:pt idx="1062">
                  <c:v>4.3338775634765598</c:v>
                </c:pt>
                <c:pt idx="1063">
                  <c:v>4.4211959838867196</c:v>
                </c:pt>
                <c:pt idx="1064">
                  <c:v>4.4989013671875</c:v>
                </c:pt>
                <c:pt idx="1065">
                  <c:v>4.5718002319335902</c:v>
                </c:pt>
                <c:pt idx="1066">
                  <c:v>4.6527099609375</c:v>
                </c:pt>
                <c:pt idx="1067">
                  <c:v>4.7328186035156303</c:v>
                </c:pt>
                <c:pt idx="1068">
                  <c:v>4.8145294189453098</c:v>
                </c:pt>
                <c:pt idx="1069">
                  <c:v>4.8954391479492196</c:v>
                </c:pt>
                <c:pt idx="1070">
                  <c:v>4.9747467041015598</c:v>
                </c:pt>
                <c:pt idx="1071">
                  <c:v>5.0620651245117196</c:v>
                </c:pt>
                <c:pt idx="1072">
                  <c:v>5.1325607299804696</c:v>
                </c:pt>
                <c:pt idx="1073">
                  <c:v>5.2126693725585902</c:v>
                </c:pt>
                <c:pt idx="1074">
                  <c:v>5.2879714965820304</c:v>
                </c:pt>
                <c:pt idx="1075">
                  <c:v>5.3680801391601598</c:v>
                </c:pt>
                <c:pt idx="1076">
                  <c:v>5.4513931274414098</c:v>
                </c:pt>
                <c:pt idx="1077">
                  <c:v>5.5282974243164098</c:v>
                </c:pt>
                <c:pt idx="1078">
                  <c:v>5.6092071533203098</c:v>
                </c:pt>
                <c:pt idx="1079">
                  <c:v>5.68450927734375</c:v>
                </c:pt>
                <c:pt idx="1080">
                  <c:v>5.7582092285156303</c:v>
                </c:pt>
                <c:pt idx="1081">
                  <c:v>5.8375167846679696</c:v>
                </c:pt>
                <c:pt idx="1082">
                  <c:v>5.9296417236328098</c:v>
                </c:pt>
                <c:pt idx="1083">
                  <c:v>6.00494384765625</c:v>
                </c:pt>
                <c:pt idx="1084">
                  <c:v>6.0914611816406303</c:v>
                </c:pt>
                <c:pt idx="1085">
                  <c:v>6.1683654785156303</c:v>
                </c:pt>
                <c:pt idx="1086">
                  <c:v>6.2340545654296902</c:v>
                </c:pt>
                <c:pt idx="1087">
                  <c:v>6.3189697265625</c:v>
                </c:pt>
                <c:pt idx="1088">
                  <c:v>6.3958740234375</c:v>
                </c:pt>
                <c:pt idx="1089">
                  <c:v>6.4815902709960902</c:v>
                </c:pt>
                <c:pt idx="1090">
                  <c:v>6.5576934814453098</c:v>
                </c:pt>
                <c:pt idx="1091">
                  <c:v>6.6466140747070304</c:v>
                </c:pt>
                <c:pt idx="1092">
                  <c:v>6.7219161987304696</c:v>
                </c:pt>
                <c:pt idx="1093">
                  <c:v>6.8028259277343803</c:v>
                </c:pt>
                <c:pt idx="1094">
                  <c:v>6.8741226196289098</c:v>
                </c:pt>
                <c:pt idx="1095">
                  <c:v>6.9502258300781303</c:v>
                </c:pt>
                <c:pt idx="1096">
                  <c:v>7.0255279541015598</c:v>
                </c:pt>
                <c:pt idx="1097">
                  <c:v>7.1112442016601598</c:v>
                </c:pt>
                <c:pt idx="1098">
                  <c:v>7.19696044921875</c:v>
                </c:pt>
                <c:pt idx="1099">
                  <c:v>7.2674560546875</c:v>
                </c:pt>
                <c:pt idx="1100">
                  <c:v>7.357177734375</c:v>
                </c:pt>
                <c:pt idx="1101">
                  <c:v>7.4292755126953098</c:v>
                </c:pt>
                <c:pt idx="1102">
                  <c:v>7.4949645996093803</c:v>
                </c:pt>
                <c:pt idx="1103">
                  <c:v>7.5846862792968803</c:v>
                </c:pt>
                <c:pt idx="1104">
                  <c:v>7.6696014404296902</c:v>
                </c:pt>
                <c:pt idx="1105">
                  <c:v>7.7529144287109402</c:v>
                </c:pt>
                <c:pt idx="1106">
                  <c:v>7.8274154663085902</c:v>
                </c:pt>
                <c:pt idx="1107">
                  <c:v>7.9035186767578098</c:v>
                </c:pt>
                <c:pt idx="1108">
                  <c:v>7.9892349243164098</c:v>
                </c:pt>
                <c:pt idx="1109">
                  <c:v>8.0637359619140607</c:v>
                </c:pt>
                <c:pt idx="1110">
                  <c:v>8.1462478637695295</c:v>
                </c:pt>
                <c:pt idx="1111">
                  <c:v>8.22235107421875</c:v>
                </c:pt>
                <c:pt idx="1112">
                  <c:v>8.3000564575195295</c:v>
                </c:pt>
                <c:pt idx="1113">
                  <c:v>8.3833694458007795</c:v>
                </c:pt>
                <c:pt idx="1114">
                  <c:v>8.4714889526367205</c:v>
                </c:pt>
                <c:pt idx="1115">
                  <c:v>8.5355758666992205</c:v>
                </c:pt>
                <c:pt idx="1116">
                  <c:v>8.6236953735351598</c:v>
                </c:pt>
                <c:pt idx="1117">
                  <c:v>8.6917877197265607</c:v>
                </c:pt>
                <c:pt idx="1118">
                  <c:v>8.7799072265625</c:v>
                </c:pt>
                <c:pt idx="1119">
                  <c:v>8.8600158691406303</c:v>
                </c:pt>
                <c:pt idx="1120">
                  <c:v>8.9369201660156303</c:v>
                </c:pt>
                <c:pt idx="1121">
                  <c:v>9.0178298950195295</c:v>
                </c:pt>
                <c:pt idx="1122">
                  <c:v>9.0931320190429705</c:v>
                </c:pt>
                <c:pt idx="1123">
                  <c:v>9.1756439208984393</c:v>
                </c:pt>
                <c:pt idx="1124">
                  <c:v>9.254150390625</c:v>
                </c:pt>
                <c:pt idx="1125">
                  <c:v>9.3198394775390607</c:v>
                </c:pt>
                <c:pt idx="1126">
                  <c:v>9.4159698486328107</c:v>
                </c:pt>
                <c:pt idx="1127">
                  <c:v>9.4920730590820295</c:v>
                </c:pt>
                <c:pt idx="1128">
                  <c:v>9.56817626953125</c:v>
                </c:pt>
                <c:pt idx="1129">
                  <c:v>9.6554946899414098</c:v>
                </c:pt>
                <c:pt idx="1130">
                  <c:v>9.73480224609375</c:v>
                </c:pt>
                <c:pt idx="1131">
                  <c:v>9.8060989379882795</c:v>
                </c:pt>
                <c:pt idx="1132">
                  <c:v>9.8854064941406303</c:v>
                </c:pt>
                <c:pt idx="1133">
                  <c:v>9.9703216552734393</c:v>
                </c:pt>
                <c:pt idx="1134">
                  <c:v>10.0472259521484</c:v>
                </c:pt>
                <c:pt idx="1135">
                  <c:v>10.125732421875</c:v>
                </c:pt>
                <c:pt idx="1136">
                  <c:v>10.217857360839799</c:v>
                </c:pt>
                <c:pt idx="1137">
                  <c:v>10.2763366699219</c:v>
                </c:pt>
                <c:pt idx="1138">
                  <c:v>10.366859436035201</c:v>
                </c:pt>
                <c:pt idx="1139">
                  <c:v>10.4493713378906</c:v>
                </c:pt>
                <c:pt idx="1140">
                  <c:v>10.5278778076172</c:v>
                </c:pt>
                <c:pt idx="1141">
                  <c:v>10.600776672363301</c:v>
                </c:pt>
                <c:pt idx="1142">
                  <c:v>10.682487487793001</c:v>
                </c:pt>
                <c:pt idx="1143">
                  <c:v>10.7649993896484</c:v>
                </c:pt>
                <c:pt idx="1144">
                  <c:v>10.828285217285201</c:v>
                </c:pt>
                <c:pt idx="1145">
                  <c:v>10.916404724121101</c:v>
                </c:pt>
                <c:pt idx="1146">
                  <c:v>10.986900329589799</c:v>
                </c:pt>
                <c:pt idx="1147">
                  <c:v>11.0774230957031</c:v>
                </c:pt>
                <c:pt idx="1148">
                  <c:v>11.164741516113301</c:v>
                </c:pt>
                <c:pt idx="1149">
                  <c:v>11.227226257324199</c:v>
                </c:pt>
                <c:pt idx="1150">
                  <c:v>11.3177490234375</c:v>
                </c:pt>
                <c:pt idx="1151">
                  <c:v>11.389045715331999</c:v>
                </c:pt>
                <c:pt idx="1152">
                  <c:v>11.4731597900391</c:v>
                </c:pt>
                <c:pt idx="1153">
                  <c:v>11.5516662597656</c:v>
                </c:pt>
                <c:pt idx="1154">
                  <c:v>11.629371643066399</c:v>
                </c:pt>
                <c:pt idx="1155">
                  <c:v>11.7118835449219</c:v>
                </c:pt>
                <c:pt idx="1156">
                  <c:v>11.784782409668001</c:v>
                </c:pt>
                <c:pt idx="1157">
                  <c:v>11.858482360839799</c:v>
                </c:pt>
                <c:pt idx="1158">
                  <c:v>11.946601867675801</c:v>
                </c:pt>
                <c:pt idx="1159">
                  <c:v>12.0275115966797</c:v>
                </c:pt>
                <c:pt idx="1160">
                  <c:v>12.1092224121094</c:v>
                </c:pt>
                <c:pt idx="1161">
                  <c:v>12.1845245361328</c:v>
                </c:pt>
                <c:pt idx="1162">
                  <c:v>12.267036437988301</c:v>
                </c:pt>
                <c:pt idx="1163">
                  <c:v>12.3383331298828</c:v>
                </c:pt>
                <c:pt idx="1164">
                  <c:v>12.4296569824219</c:v>
                </c:pt>
                <c:pt idx="1165">
                  <c:v>12.4937438964844</c:v>
                </c:pt>
                <c:pt idx="1166">
                  <c:v>12.5754547119141</c:v>
                </c:pt>
                <c:pt idx="1167">
                  <c:v>12.651557922363301</c:v>
                </c:pt>
                <c:pt idx="1168">
                  <c:v>12.739677429199199</c:v>
                </c:pt>
                <c:pt idx="1169">
                  <c:v>12.822990417480501</c:v>
                </c:pt>
                <c:pt idx="1170">
                  <c:v>12.895088195800801</c:v>
                </c:pt>
                <c:pt idx="1171">
                  <c:v>12.983207702636699</c:v>
                </c:pt>
                <c:pt idx="1172">
                  <c:v>13.058509826660201</c:v>
                </c:pt>
                <c:pt idx="1173">
                  <c:v>13.140220642089799</c:v>
                </c:pt>
                <c:pt idx="1174">
                  <c:v>13.2243347167969</c:v>
                </c:pt>
                <c:pt idx="1175">
                  <c:v>13.2964324951172</c:v>
                </c:pt>
                <c:pt idx="1176">
                  <c:v>13.372535705566399</c:v>
                </c:pt>
                <c:pt idx="1177">
                  <c:v>13.4470367431641</c:v>
                </c:pt>
                <c:pt idx="1178">
                  <c:v>13.532752990722701</c:v>
                </c:pt>
                <c:pt idx="1179">
                  <c:v>13.609657287597701</c:v>
                </c:pt>
                <c:pt idx="1180">
                  <c:v>13.6985778808594</c:v>
                </c:pt>
                <c:pt idx="1181">
                  <c:v>13.765068054199199</c:v>
                </c:pt>
                <c:pt idx="1182">
                  <c:v>13.8427734375</c:v>
                </c:pt>
                <c:pt idx="1183">
                  <c:v>13.930091857910201</c:v>
                </c:pt>
                <c:pt idx="1184">
                  <c:v>14.0110015869141</c:v>
                </c:pt>
                <c:pt idx="1185">
                  <c:v>14.0814971923828</c:v>
                </c:pt>
                <c:pt idx="1186">
                  <c:v>14.1712188720703</c:v>
                </c:pt>
                <c:pt idx="1187">
                  <c:v>14.2353057861328</c:v>
                </c:pt>
                <c:pt idx="1188">
                  <c:v>14.3234252929688</c:v>
                </c:pt>
                <c:pt idx="1189">
                  <c:v>14.409141540527299</c:v>
                </c:pt>
                <c:pt idx="1190">
                  <c:v>14.4804382324219</c:v>
                </c:pt>
                <c:pt idx="1191">
                  <c:v>14.562950134277299</c:v>
                </c:pt>
                <c:pt idx="1192">
                  <c:v>14.647865295410201</c:v>
                </c:pt>
                <c:pt idx="1193">
                  <c:v>14.7271728515625</c:v>
                </c:pt>
                <c:pt idx="1194">
                  <c:v>14.8120880126953</c:v>
                </c:pt>
                <c:pt idx="1195">
                  <c:v>14.8857879638672</c:v>
                </c:pt>
                <c:pt idx="1196">
                  <c:v>14.9546813964844</c:v>
                </c:pt>
                <c:pt idx="1197">
                  <c:v>15.037193298339799</c:v>
                </c:pt>
                <c:pt idx="1198">
                  <c:v>15.120506286621101</c:v>
                </c:pt>
                <c:pt idx="1199">
                  <c:v>15.194206237793001</c:v>
                </c:pt>
                <c:pt idx="1200">
                  <c:v>15.2783203125</c:v>
                </c:pt>
                <c:pt idx="1201">
                  <c:v>15.3568267822266</c:v>
                </c:pt>
                <c:pt idx="1202">
                  <c:v>15.436134338378899</c:v>
                </c:pt>
                <c:pt idx="1203">
                  <c:v>15.5138397216797</c:v>
                </c:pt>
                <c:pt idx="1204">
                  <c:v>15.5971527099609</c:v>
                </c:pt>
                <c:pt idx="1205">
                  <c:v>15.6756591796875</c:v>
                </c:pt>
                <c:pt idx="1206">
                  <c:v>15.7669830322266</c:v>
                </c:pt>
                <c:pt idx="1207">
                  <c:v>15.8342742919922</c:v>
                </c:pt>
                <c:pt idx="1208">
                  <c:v>15.9095764160156</c:v>
                </c:pt>
                <c:pt idx="1209">
                  <c:v>15.9992980957031</c:v>
                </c:pt>
                <c:pt idx="1210">
                  <c:v>16.081008911132798</c:v>
                </c:pt>
                <c:pt idx="1211">
                  <c:v>16.161117553710898</c:v>
                </c:pt>
                <c:pt idx="1212">
                  <c:v>16.2364196777344</c:v>
                </c:pt>
                <c:pt idx="1213">
                  <c:v>16.309318542480501</c:v>
                </c:pt>
                <c:pt idx="1214">
                  <c:v>16.385421752929702</c:v>
                </c:pt>
                <c:pt idx="1215">
                  <c:v>16.449508666992202</c:v>
                </c:pt>
                <c:pt idx="1216">
                  <c:v>16.544837951660199</c:v>
                </c:pt>
                <c:pt idx="1217">
                  <c:v>16.623344421386701</c:v>
                </c:pt>
                <c:pt idx="1218">
                  <c:v>16.714668273925799</c:v>
                </c:pt>
                <c:pt idx="1219">
                  <c:v>16.7875671386719</c:v>
                </c:pt>
                <c:pt idx="1220">
                  <c:v>16.866874694824201</c:v>
                </c:pt>
                <c:pt idx="1221">
                  <c:v>16.946983337402301</c:v>
                </c:pt>
                <c:pt idx="1222">
                  <c:v>17.023887634277301</c:v>
                </c:pt>
                <c:pt idx="1223">
                  <c:v>17.097587585449201</c:v>
                </c:pt>
                <c:pt idx="1224">
                  <c:v>17.17529296875</c:v>
                </c:pt>
                <c:pt idx="1225">
                  <c:v>17.2586059570313</c:v>
                </c:pt>
                <c:pt idx="1226">
                  <c:v>17.339515686035199</c:v>
                </c:pt>
                <c:pt idx="1227">
                  <c:v>17.4252319335938</c:v>
                </c:pt>
                <c:pt idx="1228">
                  <c:v>17.4989318847656</c:v>
                </c:pt>
                <c:pt idx="1229">
                  <c:v>17.571029663085898</c:v>
                </c:pt>
                <c:pt idx="1230">
                  <c:v>17.654342651367202</c:v>
                </c:pt>
                <c:pt idx="1231">
                  <c:v>17.746467590331999</c:v>
                </c:pt>
                <c:pt idx="1232">
                  <c:v>17.805747985839801</c:v>
                </c:pt>
                <c:pt idx="1233">
                  <c:v>17.894668579101602</c:v>
                </c:pt>
                <c:pt idx="1234">
                  <c:v>17.971572875976602</c:v>
                </c:pt>
                <c:pt idx="1235">
                  <c:v>18.057289123535199</c:v>
                </c:pt>
                <c:pt idx="1236">
                  <c:v>18.138999938964801</c:v>
                </c:pt>
                <c:pt idx="1237">
                  <c:v>18.215904235839801</c:v>
                </c:pt>
                <c:pt idx="1238">
                  <c:v>18.300819396972699</c:v>
                </c:pt>
                <c:pt idx="1239">
                  <c:v>18.366508483886701</c:v>
                </c:pt>
                <c:pt idx="1240">
                  <c:v>18.461837768554702</c:v>
                </c:pt>
                <c:pt idx="1241">
                  <c:v>18.528327941894499</c:v>
                </c:pt>
                <c:pt idx="1242">
                  <c:v>18.605232238769499</c:v>
                </c:pt>
                <c:pt idx="1243">
                  <c:v>18.685340881347699</c:v>
                </c:pt>
                <c:pt idx="1244">
                  <c:v>18.760643005371101</c:v>
                </c:pt>
                <c:pt idx="1245">
                  <c:v>18.834342956543001</c:v>
                </c:pt>
                <c:pt idx="1246">
                  <c:v>18.923263549804702</c:v>
                </c:pt>
                <c:pt idx="1247">
                  <c:v>19.005775451660199</c:v>
                </c:pt>
                <c:pt idx="1248">
                  <c:v>19.072265625</c:v>
                </c:pt>
                <c:pt idx="1249">
                  <c:v>19.157981872558601</c:v>
                </c:pt>
                <c:pt idx="1250">
                  <c:v>19.2613220214844</c:v>
                </c:pt>
                <c:pt idx="1251">
                  <c:v>19.317398071289102</c:v>
                </c:pt>
                <c:pt idx="1252">
                  <c:v>19.404716491699201</c:v>
                </c:pt>
                <c:pt idx="1253">
                  <c:v>19.477615356445298</c:v>
                </c:pt>
                <c:pt idx="1254">
                  <c:v>19.5625305175781</c:v>
                </c:pt>
                <c:pt idx="1255">
                  <c:v>19.6394348144531</c:v>
                </c:pt>
                <c:pt idx="1256">
                  <c:v>19.717941284179702</c:v>
                </c:pt>
                <c:pt idx="1257">
                  <c:v>19.804458618164102</c:v>
                </c:pt>
                <c:pt idx="1258">
                  <c:v>19.8701477050781</c:v>
                </c:pt>
                <c:pt idx="1259">
                  <c:v>19.954261779785199</c:v>
                </c:pt>
                <c:pt idx="1260">
                  <c:v>20.029563903808601</c:v>
                </c:pt>
                <c:pt idx="1261">
                  <c:v>19.944648742675799</c:v>
                </c:pt>
                <c:pt idx="1262">
                  <c:v>19.877357482910199</c:v>
                </c:pt>
                <c:pt idx="1263">
                  <c:v>19.7868347167969</c:v>
                </c:pt>
                <c:pt idx="1264">
                  <c:v>19.7163391113281</c:v>
                </c:pt>
                <c:pt idx="1265">
                  <c:v>19.648246765136701</c:v>
                </c:pt>
                <c:pt idx="1266">
                  <c:v>19.564132690429702</c:v>
                </c:pt>
                <c:pt idx="1267">
                  <c:v>19.486427307128899</c:v>
                </c:pt>
                <c:pt idx="1268">
                  <c:v>19.404716491699201</c:v>
                </c:pt>
                <c:pt idx="1269">
                  <c:v>19.319801330566399</c:v>
                </c:pt>
                <c:pt idx="1270">
                  <c:v>19.246902465820298</c:v>
                </c:pt>
                <c:pt idx="1271">
                  <c:v>19.1523742675781</c:v>
                </c:pt>
                <c:pt idx="1272">
                  <c:v>19.085884094238299</c:v>
                </c:pt>
                <c:pt idx="1273">
                  <c:v>19.004173278808601</c:v>
                </c:pt>
                <c:pt idx="1274">
                  <c:v>18.9248657226563</c:v>
                </c:pt>
                <c:pt idx="1275">
                  <c:v>18.850364685058601</c:v>
                </c:pt>
                <c:pt idx="1276">
                  <c:v>18.767051696777301</c:v>
                </c:pt>
                <c:pt idx="1277">
                  <c:v>18.699760437011701</c:v>
                </c:pt>
                <c:pt idx="1278">
                  <c:v>18.61083984375</c:v>
                </c:pt>
                <c:pt idx="1279">
                  <c:v>18.525123596191399</c:v>
                </c:pt>
                <c:pt idx="1280">
                  <c:v>18.438606262206999</c:v>
                </c:pt>
                <c:pt idx="1281">
                  <c:v>18.3705139160156</c:v>
                </c:pt>
                <c:pt idx="1282">
                  <c:v>18.2968139648438</c:v>
                </c:pt>
                <c:pt idx="1283">
                  <c:v>18.215103149414102</c:v>
                </c:pt>
                <c:pt idx="1284">
                  <c:v>18.132591247558601</c:v>
                </c:pt>
                <c:pt idx="1285">
                  <c:v>18.066902160644499</c:v>
                </c:pt>
                <c:pt idx="1286">
                  <c:v>17.981185913085898</c:v>
                </c:pt>
                <c:pt idx="1287">
                  <c:v>17.8962707519531</c:v>
                </c:pt>
                <c:pt idx="1288">
                  <c:v>17.816162109375</c:v>
                </c:pt>
                <c:pt idx="1289">
                  <c:v>17.728843688964801</c:v>
                </c:pt>
                <c:pt idx="1290">
                  <c:v>17.650337219238299</c:v>
                </c:pt>
                <c:pt idx="1291">
                  <c:v>17.581443786621101</c:v>
                </c:pt>
                <c:pt idx="1292">
                  <c:v>17.496528625488299</c:v>
                </c:pt>
                <c:pt idx="1293">
                  <c:v>17.418022155761701</c:v>
                </c:pt>
                <c:pt idx="1294">
                  <c:v>17.352333068847699</c:v>
                </c:pt>
                <c:pt idx="1295">
                  <c:v>17.249794006347699</c:v>
                </c:pt>
                <c:pt idx="1296">
                  <c:v>17.180900573730501</c:v>
                </c:pt>
                <c:pt idx="1297">
                  <c:v>17.106399536132798</c:v>
                </c:pt>
                <c:pt idx="1298">
                  <c:v>17.023086547851602</c:v>
                </c:pt>
                <c:pt idx="1299">
                  <c:v>16.951789855956999</c:v>
                </c:pt>
                <c:pt idx="1300">
                  <c:v>16.8644714355469</c:v>
                </c:pt>
                <c:pt idx="1301">
                  <c:v>16.7779541015625</c:v>
                </c:pt>
                <c:pt idx="1302">
                  <c:v>16.695442199706999</c:v>
                </c:pt>
                <c:pt idx="1303">
                  <c:v>16.623344421386701</c:v>
                </c:pt>
                <c:pt idx="1304">
                  <c:v>16.540031433105501</c:v>
                </c:pt>
                <c:pt idx="1305">
                  <c:v>16.4703369140625</c:v>
                </c:pt>
                <c:pt idx="1306">
                  <c:v>16.385421752929702</c:v>
                </c:pt>
                <c:pt idx="1307">
                  <c:v>16.3229370117188</c:v>
                </c:pt>
                <c:pt idx="1308">
                  <c:v>16.226806640625</c:v>
                </c:pt>
                <c:pt idx="1309">
                  <c:v>16.1402893066406</c:v>
                </c:pt>
                <c:pt idx="1310">
                  <c:v>16.0762023925781</c:v>
                </c:pt>
                <c:pt idx="1311">
                  <c:v>15.993690490722701</c:v>
                </c:pt>
                <c:pt idx="1312">
                  <c:v>15.9143829345703</c:v>
                </c:pt>
                <c:pt idx="1313">
                  <c:v>15.8262634277344</c:v>
                </c:pt>
                <c:pt idx="1314">
                  <c:v>15.748558044433601</c:v>
                </c:pt>
                <c:pt idx="1315">
                  <c:v>15.663642883300801</c:v>
                </c:pt>
                <c:pt idx="1316">
                  <c:v>15.5907440185547</c:v>
                </c:pt>
                <c:pt idx="1317">
                  <c:v>15.521049499511699</c:v>
                </c:pt>
                <c:pt idx="1318">
                  <c:v>15.4513549804688</c:v>
                </c:pt>
                <c:pt idx="1319">
                  <c:v>15.357627868652299</c:v>
                </c:pt>
                <c:pt idx="1320">
                  <c:v>15.2751159667969</c:v>
                </c:pt>
                <c:pt idx="1321">
                  <c:v>15.1837921142578</c:v>
                </c:pt>
                <c:pt idx="1322">
                  <c:v>15.12451171875</c:v>
                </c:pt>
                <c:pt idx="1323">
                  <c:v>15.0395965576172</c:v>
                </c:pt>
                <c:pt idx="1324">
                  <c:v>14.961891174316399</c:v>
                </c:pt>
                <c:pt idx="1325">
                  <c:v>14.8857879638672</c:v>
                </c:pt>
                <c:pt idx="1326">
                  <c:v>14.8008728027344</c:v>
                </c:pt>
                <c:pt idx="1327">
                  <c:v>14.7271728515625</c:v>
                </c:pt>
                <c:pt idx="1328">
                  <c:v>14.6454620361328</c:v>
                </c:pt>
                <c:pt idx="1329">
                  <c:v>14.5621490478516</c:v>
                </c:pt>
                <c:pt idx="1330">
                  <c:v>14.490852355956999</c:v>
                </c:pt>
                <c:pt idx="1331">
                  <c:v>14.399528503418001</c:v>
                </c:pt>
                <c:pt idx="1332">
                  <c:v>14.317817687988301</c:v>
                </c:pt>
                <c:pt idx="1333">
                  <c:v>14.2417144775391</c:v>
                </c:pt>
                <c:pt idx="1334">
                  <c:v>14.181632995605501</c:v>
                </c:pt>
                <c:pt idx="1335">
                  <c:v>14.083900451660201</c:v>
                </c:pt>
                <c:pt idx="1336">
                  <c:v>14.008598327636699</c:v>
                </c:pt>
                <c:pt idx="1337">
                  <c:v>13.9292907714844</c:v>
                </c:pt>
                <c:pt idx="1338">
                  <c:v>13.8491821289063</c:v>
                </c:pt>
                <c:pt idx="1339">
                  <c:v>13.774681091308601</c:v>
                </c:pt>
                <c:pt idx="1340">
                  <c:v>13.6857604980469</c:v>
                </c:pt>
                <c:pt idx="1341">
                  <c:v>13.614463806152299</c:v>
                </c:pt>
                <c:pt idx="1342">
                  <c:v>13.550376892089799</c:v>
                </c:pt>
                <c:pt idx="1343">
                  <c:v>13.4470367431641</c:v>
                </c:pt>
                <c:pt idx="1344">
                  <c:v>13.3797454833984</c:v>
                </c:pt>
                <c:pt idx="1345">
                  <c:v>13.290824890136699</c:v>
                </c:pt>
                <c:pt idx="1346">
                  <c:v>13.217124938964799</c:v>
                </c:pt>
                <c:pt idx="1347">
                  <c:v>13.1378173828125</c:v>
                </c:pt>
                <c:pt idx="1348">
                  <c:v>13.0561065673828</c:v>
                </c:pt>
                <c:pt idx="1349">
                  <c:v>12.9856109619141</c:v>
                </c:pt>
                <c:pt idx="1350">
                  <c:v>12.896690368652299</c:v>
                </c:pt>
                <c:pt idx="1351">
                  <c:v>12.8045654296875</c:v>
                </c:pt>
                <c:pt idx="1352">
                  <c:v>12.7468872070313</c:v>
                </c:pt>
                <c:pt idx="1353">
                  <c:v>12.662773132324199</c:v>
                </c:pt>
                <c:pt idx="1354">
                  <c:v>12.5818634033203</c:v>
                </c:pt>
                <c:pt idx="1355">
                  <c:v>12.5001525878906</c:v>
                </c:pt>
                <c:pt idx="1356">
                  <c:v>12.424049377441399</c:v>
                </c:pt>
                <c:pt idx="1357">
                  <c:v>12.3527526855469</c:v>
                </c:pt>
                <c:pt idx="1358">
                  <c:v>12.2630310058594</c:v>
                </c:pt>
                <c:pt idx="1359">
                  <c:v>12.1877288818359</c:v>
                </c:pt>
                <c:pt idx="1360">
                  <c:v>12.1188354492188</c:v>
                </c:pt>
                <c:pt idx="1361">
                  <c:v>12.0243072509766</c:v>
                </c:pt>
                <c:pt idx="1362">
                  <c:v>11.9474029541016</c:v>
                </c:pt>
                <c:pt idx="1363">
                  <c:v>11.8721008300781</c:v>
                </c:pt>
                <c:pt idx="1364">
                  <c:v>11.791191101074199</c:v>
                </c:pt>
                <c:pt idx="1365">
                  <c:v>11.7182922363281</c:v>
                </c:pt>
                <c:pt idx="1366">
                  <c:v>11.6317749023438</c:v>
                </c:pt>
                <c:pt idx="1367">
                  <c:v>11.552467346191399</c:v>
                </c:pt>
                <c:pt idx="1368">
                  <c:v>11.4667510986328</c:v>
                </c:pt>
                <c:pt idx="1369">
                  <c:v>11.403465270996101</c:v>
                </c:pt>
                <c:pt idx="1370">
                  <c:v>11.3193511962891</c:v>
                </c:pt>
                <c:pt idx="1371">
                  <c:v>11.235237121581999</c:v>
                </c:pt>
                <c:pt idx="1372">
                  <c:v>11.161537170410201</c:v>
                </c:pt>
                <c:pt idx="1373">
                  <c:v>11.0726165771484</c:v>
                </c:pt>
                <c:pt idx="1374">
                  <c:v>10.988502502441399</c:v>
                </c:pt>
                <c:pt idx="1375">
                  <c:v>10.9156036376953</c:v>
                </c:pt>
                <c:pt idx="1376">
                  <c:v>10.8370971679688</c:v>
                </c:pt>
                <c:pt idx="1377">
                  <c:v>10.7569885253906</c:v>
                </c:pt>
                <c:pt idx="1378">
                  <c:v>10.6912994384766</c:v>
                </c:pt>
                <c:pt idx="1379">
                  <c:v>10.5919647216797</c:v>
                </c:pt>
                <c:pt idx="1380">
                  <c:v>10.5214691162109</c:v>
                </c:pt>
                <c:pt idx="1381">
                  <c:v>10.446968078613301</c:v>
                </c:pt>
                <c:pt idx="1382">
                  <c:v>10.352439880371101</c:v>
                </c:pt>
                <c:pt idx="1383">
                  <c:v>10.2763366699219</c:v>
                </c:pt>
                <c:pt idx="1384">
                  <c:v>10.205039978027299</c:v>
                </c:pt>
                <c:pt idx="1385">
                  <c:v>10.1241302490234</c:v>
                </c:pt>
                <c:pt idx="1386">
                  <c:v>10.046424865722701</c:v>
                </c:pt>
                <c:pt idx="1387">
                  <c:v>9.9751281738281303</c:v>
                </c:pt>
                <c:pt idx="1388">
                  <c:v>9.8918151855468803</c:v>
                </c:pt>
                <c:pt idx="1389">
                  <c:v>9.8028945922851598</c:v>
                </c:pt>
                <c:pt idx="1390">
                  <c:v>9.7388076782226598</c:v>
                </c:pt>
                <c:pt idx="1391">
                  <c:v>9.6530914306640607</c:v>
                </c:pt>
                <c:pt idx="1392">
                  <c:v>9.5689773559570295</c:v>
                </c:pt>
                <c:pt idx="1393">
                  <c:v>9.4904708862304705</c:v>
                </c:pt>
                <c:pt idx="1394">
                  <c:v>9.4135665893554705</c:v>
                </c:pt>
                <c:pt idx="1395">
                  <c:v>9.3278503417968803</c:v>
                </c:pt>
                <c:pt idx="1396">
                  <c:v>9.2645645141601598</c:v>
                </c:pt>
                <c:pt idx="1397">
                  <c:v>9.1748428344726598</c:v>
                </c:pt>
                <c:pt idx="1398">
                  <c:v>9.0931320190429705</c:v>
                </c:pt>
                <c:pt idx="1399">
                  <c:v>9.0106201171875</c:v>
                </c:pt>
                <c:pt idx="1400">
                  <c:v>8.9345169067382795</c:v>
                </c:pt>
                <c:pt idx="1401">
                  <c:v>8.8560104370117205</c:v>
                </c:pt>
                <c:pt idx="1402">
                  <c:v>8.7791061401367205</c:v>
                </c:pt>
                <c:pt idx="1403">
                  <c:v>8.6925888061523402</c:v>
                </c:pt>
                <c:pt idx="1404">
                  <c:v>8.6140823364257795</c:v>
                </c:pt>
                <c:pt idx="1405">
                  <c:v>8.5387802124023402</c:v>
                </c:pt>
                <c:pt idx="1406">
                  <c:v>8.4562683105468803</c:v>
                </c:pt>
                <c:pt idx="1407">
                  <c:v>8.3881759643554705</c:v>
                </c:pt>
                <c:pt idx="1408">
                  <c:v>8.3000564575195295</c:v>
                </c:pt>
                <c:pt idx="1409">
                  <c:v>8.2263565063476598</c:v>
                </c:pt>
                <c:pt idx="1410">
                  <c:v>8.1422424316406303</c:v>
                </c:pt>
                <c:pt idx="1411">
                  <c:v>8.0589294433593803</c:v>
                </c:pt>
                <c:pt idx="1412">
                  <c:v>7.9804229736328098</c:v>
                </c:pt>
                <c:pt idx="1413">
                  <c:v>7.9091262817382804</c:v>
                </c:pt>
                <c:pt idx="1414">
                  <c:v>7.8346252441406303</c:v>
                </c:pt>
                <c:pt idx="1415">
                  <c:v>7.7425003051757804</c:v>
                </c:pt>
                <c:pt idx="1416">
                  <c:v>7.6679992675781303</c:v>
                </c:pt>
                <c:pt idx="1417">
                  <c:v>7.5991058349609402</c:v>
                </c:pt>
                <c:pt idx="1418">
                  <c:v>7.5117874145507804</c:v>
                </c:pt>
                <c:pt idx="1419">
                  <c:v>7.4292755126953098</c:v>
                </c:pt>
                <c:pt idx="1420">
                  <c:v>7.3467636108398402</c:v>
                </c:pt>
                <c:pt idx="1421">
                  <c:v>7.2786712646484402</c:v>
                </c:pt>
                <c:pt idx="1422">
                  <c:v>7.1985626220703098</c:v>
                </c:pt>
                <c:pt idx="1423">
                  <c:v>7.1080398559570304</c:v>
                </c:pt>
                <c:pt idx="1424">
                  <c:v>7.0407485961914098</c:v>
                </c:pt>
                <c:pt idx="1425">
                  <c:v>6.9446182250976598</c:v>
                </c:pt>
                <c:pt idx="1426">
                  <c:v>6.8725204467773402</c:v>
                </c:pt>
                <c:pt idx="1427">
                  <c:v>6.7908096313476598</c:v>
                </c:pt>
                <c:pt idx="1428">
                  <c:v>6.7131042480468803</c:v>
                </c:pt>
                <c:pt idx="1429">
                  <c:v>6.63299560546875</c:v>
                </c:pt>
                <c:pt idx="1430">
                  <c:v>6.5592956542968803</c:v>
                </c:pt>
                <c:pt idx="1431">
                  <c:v>6.4871978759765598</c:v>
                </c:pt>
                <c:pt idx="1432">
                  <c:v>6.4014816284179696</c:v>
                </c:pt>
                <c:pt idx="1433">
                  <c:v>6.3277816772460902</c:v>
                </c:pt>
                <c:pt idx="1434">
                  <c:v>6.2460708618164098</c:v>
                </c:pt>
                <c:pt idx="1435">
                  <c:v>6.1651611328125</c:v>
                </c:pt>
                <c:pt idx="1436">
                  <c:v>6.0874557495117196</c:v>
                </c:pt>
                <c:pt idx="1437">
                  <c:v>6.0193634033203098</c:v>
                </c:pt>
                <c:pt idx="1438">
                  <c:v>5.921630859375</c:v>
                </c:pt>
                <c:pt idx="1439">
                  <c:v>5.8487319946289098</c:v>
                </c:pt>
                <c:pt idx="1440">
                  <c:v>5.7622146606445304</c:v>
                </c:pt>
                <c:pt idx="1441">
                  <c:v>5.6861114501953098</c:v>
                </c:pt>
                <c:pt idx="1442">
                  <c:v>5.6100082397460902</c:v>
                </c:pt>
                <c:pt idx="1443">
                  <c:v>5.5266952514648402</c:v>
                </c:pt>
                <c:pt idx="1444">
                  <c:v>5.4385757446289098</c:v>
                </c:pt>
                <c:pt idx="1445">
                  <c:v>5.3656768798828098</c:v>
                </c:pt>
                <c:pt idx="1446">
                  <c:v>5.2887725830078098</c:v>
                </c:pt>
                <c:pt idx="1447">
                  <c:v>5.2078628540039098</c:v>
                </c:pt>
                <c:pt idx="1448">
                  <c:v>5.1285552978515598</c:v>
                </c:pt>
                <c:pt idx="1449">
                  <c:v>5.0484466552734402</c:v>
                </c:pt>
                <c:pt idx="1450">
                  <c:v>4.9699401855468803</c:v>
                </c:pt>
                <c:pt idx="1451">
                  <c:v>4.8970413208007804</c:v>
                </c:pt>
                <c:pt idx="1452">
                  <c:v>4.8153305053710902</c:v>
                </c:pt>
                <c:pt idx="1453">
                  <c:v>4.7400283813476598</c:v>
                </c:pt>
                <c:pt idx="1454">
                  <c:v>4.6487045288085902</c:v>
                </c:pt>
                <c:pt idx="1455">
                  <c:v>4.5854187011718803</c:v>
                </c:pt>
                <c:pt idx="1456">
                  <c:v>4.4844818115234402</c:v>
                </c:pt>
                <c:pt idx="1457">
                  <c:v>4.4115829467773402</c:v>
                </c:pt>
                <c:pt idx="1458">
                  <c:v>4.3458938598632804</c:v>
                </c:pt>
                <c:pt idx="1459">
                  <c:v>4.2561721801757804</c:v>
                </c:pt>
                <c:pt idx="1460">
                  <c:v>4.1872787475585902</c:v>
                </c:pt>
                <c:pt idx="1461">
                  <c:v>4.1063690185546902</c:v>
                </c:pt>
                <c:pt idx="1462">
                  <c:v>4.0110397338867196</c:v>
                </c:pt>
                <c:pt idx="1463">
                  <c:v>3.9389419555664098</c:v>
                </c:pt>
                <c:pt idx="1464">
                  <c:v>3.8628387451171902</c:v>
                </c:pt>
                <c:pt idx="1465">
                  <c:v>3.7867355346679701</c:v>
                </c:pt>
                <c:pt idx="1466">
                  <c:v>3.7090301513671902</c:v>
                </c:pt>
                <c:pt idx="1467">
                  <c:v>3.6153030395507799</c:v>
                </c:pt>
                <c:pt idx="1468">
                  <c:v>3.5383987426757799</c:v>
                </c:pt>
                <c:pt idx="1469">
                  <c:v>3.4679031372070299</c:v>
                </c:pt>
                <c:pt idx="1470">
                  <c:v>3.3917999267578098</c:v>
                </c:pt>
                <c:pt idx="1471">
                  <c:v>3.3148956298828098</c:v>
                </c:pt>
                <c:pt idx="1472">
                  <c:v>3.2395935058593799</c:v>
                </c:pt>
                <c:pt idx="1473">
                  <c:v>3.1370544433593799</c:v>
                </c:pt>
                <c:pt idx="1474">
                  <c:v>3.0609512329101598</c:v>
                </c:pt>
                <c:pt idx="1475">
                  <c:v>3.0016708374023402</c:v>
                </c:pt>
                <c:pt idx="1476">
                  <c:v>2.9087448120117201</c:v>
                </c:pt>
                <c:pt idx="1477">
                  <c:v>2.83905029296875</c:v>
                </c:pt>
                <c:pt idx="1478">
                  <c:v>2.7541351318359402</c:v>
                </c:pt>
                <c:pt idx="1479">
                  <c:v>2.6772308349609402</c:v>
                </c:pt>
                <c:pt idx="1480">
                  <c:v>2.589111328125</c:v>
                </c:pt>
                <c:pt idx="1481">
                  <c:v>2.5306320190429701</c:v>
                </c:pt>
                <c:pt idx="1482">
                  <c:v>2.4481201171875</c:v>
                </c:pt>
                <c:pt idx="1483">
                  <c:v>2.3608016967773402</c:v>
                </c:pt>
                <c:pt idx="1484">
                  <c:v>2.2694778442382799</c:v>
                </c:pt>
                <c:pt idx="1485">
                  <c:v>2.1941757202148402</c:v>
                </c:pt>
                <c:pt idx="1486">
                  <c:v>2.1188735961914098</c:v>
                </c:pt>
                <c:pt idx="1487">
                  <c:v>2.0371627807617201</c:v>
                </c:pt>
                <c:pt idx="1488">
                  <c:v>1.9594573974609399</c:v>
                </c:pt>
                <c:pt idx="1489">
                  <c:v>1.8833541870117201</c:v>
                </c:pt>
                <c:pt idx="1490">
                  <c:v>1.8072509765625</c:v>
                </c:pt>
                <c:pt idx="1491">
                  <c:v>1.7295455932617201</c:v>
                </c:pt>
                <c:pt idx="1492">
                  <c:v>1.6486358642578101</c:v>
                </c:pt>
                <c:pt idx="1493">
                  <c:v>1.5757369995117201</c:v>
                </c:pt>
                <c:pt idx="1494">
                  <c:v>1.48040771484375</c:v>
                </c:pt>
                <c:pt idx="1495">
                  <c:v>1.40590667724609</c:v>
                </c:pt>
                <c:pt idx="1496">
                  <c:v>1.3185882568359399</c:v>
                </c:pt>
                <c:pt idx="1497">
                  <c:v>1.2512969970703101</c:v>
                </c:pt>
                <c:pt idx="1498">
                  <c:v>1.1607742309570299</c:v>
                </c:pt>
                <c:pt idx="1499">
                  <c:v>1.09348297119141</c:v>
                </c:pt>
                <c:pt idx="1500">
                  <c:v>1.0093688964843801</c:v>
                </c:pt>
                <c:pt idx="1501">
                  <c:v>0.93727111816406306</c:v>
                </c:pt>
                <c:pt idx="1502">
                  <c:v>0.84835052490234397</c:v>
                </c:pt>
                <c:pt idx="1503">
                  <c:v>0.765838623046875</c:v>
                </c:pt>
                <c:pt idx="1504">
                  <c:v>0.69133758544921897</c:v>
                </c:pt>
                <c:pt idx="1505">
                  <c:v>0.61363220214843806</c:v>
                </c:pt>
                <c:pt idx="1506">
                  <c:v>0.54313659667968806</c:v>
                </c:pt>
                <c:pt idx="1507">
                  <c:v>0.453414916992188</c:v>
                </c:pt>
                <c:pt idx="1508">
                  <c:v>0.376510620117188</c:v>
                </c:pt>
                <c:pt idx="1509">
                  <c:v>0.2947998046875</c:v>
                </c:pt>
                <c:pt idx="1510">
                  <c:v>0.223503112792969</c:v>
                </c:pt>
                <c:pt idx="1511">
                  <c:v>0.144996643066406</c:v>
                </c:pt>
                <c:pt idx="1512">
                  <c:v>7.4501037597656306E-2</c:v>
                </c:pt>
                <c:pt idx="1513">
                  <c:v>-3.204345703125E-3</c:v>
                </c:pt>
                <c:pt idx="1514">
                  <c:v>-9.2124938964843806E-2</c:v>
                </c:pt>
                <c:pt idx="1515">
                  <c:v>-0.172233581542969</c:v>
                </c:pt>
                <c:pt idx="1516">
                  <c:v>-0.25394439697265597</c:v>
                </c:pt>
                <c:pt idx="1517">
                  <c:v>-0.336456298828125</c:v>
                </c:pt>
                <c:pt idx="1518">
                  <c:v>-0.402145385742188</c:v>
                </c:pt>
                <c:pt idx="1519">
                  <c:v>-0.4998779296875</c:v>
                </c:pt>
                <c:pt idx="1520">
                  <c:v>-0.57838439941406306</c:v>
                </c:pt>
                <c:pt idx="1521">
                  <c:v>-0.65769195556640603</c:v>
                </c:pt>
                <c:pt idx="1522">
                  <c:v>-0.73459625244140603</c:v>
                </c:pt>
                <c:pt idx="1523">
                  <c:v>-0.80989837646484397</c:v>
                </c:pt>
                <c:pt idx="1524">
                  <c:v>-0.87879180908203103</c:v>
                </c:pt>
                <c:pt idx="1525">
                  <c:v>-0.97812652587890603</c:v>
                </c:pt>
                <c:pt idx="1526">
                  <c:v>-1.0582351684570299</c:v>
                </c:pt>
                <c:pt idx="1527">
                  <c:v>-1.1183166503906301</c:v>
                </c:pt>
                <c:pt idx="1528">
                  <c:v>-1.2000274658203101</c:v>
                </c:pt>
                <c:pt idx="1529">
                  <c:v>-1.2833404541015601</c:v>
                </c:pt>
                <c:pt idx="1530">
                  <c:v>-1.36104583740234</c:v>
                </c:pt>
                <c:pt idx="1531">
                  <c:v>-1.43795013427734</c:v>
                </c:pt>
                <c:pt idx="1532">
                  <c:v>-1.52126312255859</c:v>
                </c:pt>
                <c:pt idx="1533">
                  <c:v>-1.5901565551757799</c:v>
                </c:pt>
                <c:pt idx="1534">
                  <c:v>-1.68949127197266</c:v>
                </c:pt>
                <c:pt idx="1535">
                  <c:v>-1.75998687744141</c:v>
                </c:pt>
                <c:pt idx="1536">
                  <c:v>-1.84169769287109</c:v>
                </c:pt>
                <c:pt idx="1537">
                  <c:v>-1.90338134765625</c:v>
                </c:pt>
                <c:pt idx="1538">
                  <c:v>-2.0011138916015598</c:v>
                </c:pt>
                <c:pt idx="1539">
                  <c:v>-2.0844268798828098</c:v>
                </c:pt>
                <c:pt idx="1540">
                  <c:v>-2.1573257446289098</c:v>
                </c:pt>
                <c:pt idx="1541">
                  <c:v>-2.2350311279296902</c:v>
                </c:pt>
                <c:pt idx="1542">
                  <c:v>-2.3143386840820299</c:v>
                </c:pt>
                <c:pt idx="1543">
                  <c:v>-2.3872375488281299</c:v>
                </c:pt>
                <c:pt idx="1544">
                  <c:v>-2.4713516235351598</c:v>
                </c:pt>
                <c:pt idx="1545">
                  <c:v>-2.5538635253906299</c:v>
                </c:pt>
                <c:pt idx="1546">
                  <c:v>-2.6259613037109402</c:v>
                </c:pt>
                <c:pt idx="1547">
                  <c:v>-2.7140808105468799</c:v>
                </c:pt>
                <c:pt idx="1548">
                  <c:v>-2.7885818481445299</c:v>
                </c:pt>
                <c:pt idx="1549">
                  <c:v>-2.87750244140625</c:v>
                </c:pt>
                <c:pt idx="1550">
                  <c:v>-2.9520034790039098</c:v>
                </c:pt>
                <c:pt idx="1551">
                  <c:v>-3.0265045166015598</c:v>
                </c:pt>
                <c:pt idx="1552">
                  <c:v>-3.1074142456054701</c:v>
                </c:pt>
                <c:pt idx="1553">
                  <c:v>-3.1907272338867201</c:v>
                </c:pt>
                <c:pt idx="1554">
                  <c:v>-3.2612228393554701</c:v>
                </c:pt>
                <c:pt idx="1555">
                  <c:v>-3.3549499511718799</c:v>
                </c:pt>
                <c:pt idx="1556">
                  <c:v>-3.4206390380859402</c:v>
                </c:pt>
                <c:pt idx="1557">
                  <c:v>-3.4991455078125</c:v>
                </c:pt>
                <c:pt idx="1558">
                  <c:v>-3.5840606689453098</c:v>
                </c:pt>
                <c:pt idx="1559">
                  <c:v>-3.6601638793945299</c:v>
                </c:pt>
                <c:pt idx="1560">
                  <c:v>-3.7378692626953098</c:v>
                </c:pt>
                <c:pt idx="1561">
                  <c:v>-3.8283920288085902</c:v>
                </c:pt>
                <c:pt idx="1562">
                  <c:v>-3.896484375</c:v>
                </c:pt>
                <c:pt idx="1563">
                  <c:v>-3.9781951904296902</c:v>
                </c:pt>
                <c:pt idx="1564">
                  <c:v>-4.0526962280273402</c:v>
                </c:pt>
                <c:pt idx="1565">
                  <c:v>-4.1376113891601598</c:v>
                </c:pt>
                <c:pt idx="1566">
                  <c:v>-4.2249298095703098</c:v>
                </c:pt>
                <c:pt idx="1567">
                  <c:v>-4.2914199829101598</c:v>
                </c:pt>
                <c:pt idx="1568">
                  <c:v>-4.3635177612304696</c:v>
                </c:pt>
                <c:pt idx="1569">
                  <c:v>-4.4580459594726598</c:v>
                </c:pt>
                <c:pt idx="1570">
                  <c:v>-4.5293426513671902</c:v>
                </c:pt>
                <c:pt idx="1571">
                  <c:v>-4.6254730224609402</c:v>
                </c:pt>
                <c:pt idx="1572">
                  <c:v>-4.68475341796875</c:v>
                </c:pt>
                <c:pt idx="1573">
                  <c:v>-4.7664642333984402</c:v>
                </c:pt>
                <c:pt idx="1574">
                  <c:v>-4.8497772216796902</c:v>
                </c:pt>
                <c:pt idx="1575">
                  <c:v>-4.9370956420898402</c:v>
                </c:pt>
                <c:pt idx="1576">
                  <c:v>-5.0059890747070304</c:v>
                </c:pt>
                <c:pt idx="1577">
                  <c:v>-5.0876998901367196</c:v>
                </c:pt>
                <c:pt idx="1578">
                  <c:v>-5.1622009277343803</c:v>
                </c:pt>
                <c:pt idx="1579">
                  <c:v>-5.2567291259765598</c:v>
                </c:pt>
                <c:pt idx="1580">
                  <c:v>-5.3232192993164098</c:v>
                </c:pt>
                <c:pt idx="1581">
                  <c:v>-5.4081344604492196</c:v>
                </c:pt>
                <c:pt idx="1582">
                  <c:v>-5.4938507080078098</c:v>
                </c:pt>
                <c:pt idx="1583">
                  <c:v>-5.56915283203125</c:v>
                </c:pt>
                <c:pt idx="1584">
                  <c:v>-5.6348419189453098</c:v>
                </c:pt>
                <c:pt idx="1585">
                  <c:v>-5.7197570800781303</c:v>
                </c:pt>
                <c:pt idx="1586">
                  <c:v>-5.8038711547851598</c:v>
                </c:pt>
                <c:pt idx="1587">
                  <c:v>-5.8783721923828098</c:v>
                </c:pt>
                <c:pt idx="1588">
                  <c:v>-5.9616851806640598</c:v>
                </c:pt>
                <c:pt idx="1589">
                  <c:v>-6.0401916503906303</c:v>
                </c:pt>
                <c:pt idx="1590">
                  <c:v>-6.1307144165039098</c:v>
                </c:pt>
                <c:pt idx="1591">
                  <c:v>-6.1980056762695304</c:v>
                </c:pt>
                <c:pt idx="1592">
                  <c:v>-6.2845230102539098</c:v>
                </c:pt>
                <c:pt idx="1593">
                  <c:v>-6.3646316528320304</c:v>
                </c:pt>
                <c:pt idx="1594">
                  <c:v>-6.44073486328125</c:v>
                </c:pt>
                <c:pt idx="1595">
                  <c:v>-6.5064239501953098</c:v>
                </c:pt>
                <c:pt idx="1596">
                  <c:v>-6.5913391113281303</c:v>
                </c:pt>
                <c:pt idx="1597">
                  <c:v>-6.6722488403320304</c:v>
                </c:pt>
                <c:pt idx="1598">
                  <c:v>-6.7523574829101598</c:v>
                </c:pt>
                <c:pt idx="1599">
                  <c:v>-6.8348693847656303</c:v>
                </c:pt>
                <c:pt idx="1600">
                  <c:v>-6.8973541259765598</c:v>
                </c:pt>
                <c:pt idx="1601">
                  <c:v>-6.998291015625</c:v>
                </c:pt>
                <c:pt idx="1602">
                  <c:v>-7.0647811889648402</c:v>
                </c:pt>
                <c:pt idx="1603">
                  <c:v>-7.1577072143554696</c:v>
                </c:pt>
                <c:pt idx="1604">
                  <c:v>-7.2338104248046902</c:v>
                </c:pt>
                <c:pt idx="1605">
                  <c:v>-7.3067092895507804</c:v>
                </c:pt>
                <c:pt idx="1606">
                  <c:v>-7.3924255371093803</c:v>
                </c:pt>
                <c:pt idx="1607">
                  <c:v>-7.4677276611328098</c:v>
                </c:pt>
                <c:pt idx="1608">
                  <c:v>-7.5278091430664098</c:v>
                </c:pt>
                <c:pt idx="1609">
                  <c:v>-7.6255416870117196</c:v>
                </c:pt>
                <c:pt idx="1610">
                  <c:v>-7.70965576171875</c:v>
                </c:pt>
                <c:pt idx="1611">
                  <c:v>-7.7777481079101598</c:v>
                </c:pt>
                <c:pt idx="1612">
                  <c:v>-7.8594589233398402</c:v>
                </c:pt>
                <c:pt idx="1613">
                  <c:v>-7.9395675659179696</c:v>
                </c:pt>
                <c:pt idx="1614">
                  <c:v>-8.0164718627929705</c:v>
                </c:pt>
                <c:pt idx="1615">
                  <c:v>-8.1013870239257795</c:v>
                </c:pt>
                <c:pt idx="1616">
                  <c:v>-8.1726837158203107</c:v>
                </c:pt>
                <c:pt idx="1617">
                  <c:v>-8.2583999633789098</c:v>
                </c:pt>
                <c:pt idx="1618">
                  <c:v>-8.3369064331054705</c:v>
                </c:pt>
                <c:pt idx="1619">
                  <c:v>-8.4186172485351598</c:v>
                </c:pt>
                <c:pt idx="1620">
                  <c:v>-8.4803009033203107</c:v>
                </c:pt>
                <c:pt idx="1621">
                  <c:v>-8.5772323608398402</c:v>
                </c:pt>
                <c:pt idx="1622">
                  <c:v>-8.6613464355468803</c:v>
                </c:pt>
                <c:pt idx="1623">
                  <c:v>-8.7318420410156303</c:v>
                </c:pt>
                <c:pt idx="1624">
                  <c:v>-8.8071441650390607</c:v>
                </c:pt>
                <c:pt idx="1625">
                  <c:v>-8.895263671875</c:v>
                </c:pt>
                <c:pt idx="1626">
                  <c:v>-8.9729690551757795</c:v>
                </c:pt>
                <c:pt idx="1627">
                  <c:v>-9.0466690063476598</c:v>
                </c:pt>
                <c:pt idx="1628">
                  <c:v>-9.1219711303710902</c:v>
                </c:pt>
                <c:pt idx="1629">
                  <c:v>-9.2076873779296893</c:v>
                </c:pt>
                <c:pt idx="1630">
                  <c:v>-9.2950057983398402</c:v>
                </c:pt>
                <c:pt idx="1631">
                  <c:v>-9.3767166137695295</c:v>
                </c:pt>
                <c:pt idx="1632">
                  <c:v>-9.4552230834960902</c:v>
                </c:pt>
                <c:pt idx="1633">
                  <c:v>-9.5233154296875</c:v>
                </c:pt>
                <c:pt idx="1634">
                  <c:v>-9.6026229858398402</c:v>
                </c:pt>
                <c:pt idx="1635">
                  <c:v>-9.6851348876953107</c:v>
                </c:pt>
                <c:pt idx="1636">
                  <c:v>-9.7596359252929705</c:v>
                </c:pt>
                <c:pt idx="1637">
                  <c:v>-9.8493576049804705</c:v>
                </c:pt>
                <c:pt idx="1638">
                  <c:v>-9.9302673339843803</c:v>
                </c:pt>
                <c:pt idx="1639">
                  <c:v>-10.006370544433601</c:v>
                </c:pt>
                <c:pt idx="1640">
                  <c:v>-10.0696563720703</c:v>
                </c:pt>
                <c:pt idx="1641">
                  <c:v>-10.1657867431641</c:v>
                </c:pt>
                <c:pt idx="1642">
                  <c:v>-10.237083435058601</c:v>
                </c:pt>
                <c:pt idx="1643">
                  <c:v>-10.326805114746101</c:v>
                </c:pt>
                <c:pt idx="1644">
                  <c:v>-10.4013061523438</c:v>
                </c:pt>
                <c:pt idx="1645">
                  <c:v>-10.480613708496101</c:v>
                </c:pt>
                <c:pt idx="1646">
                  <c:v>-10.5535125732422</c:v>
                </c:pt>
                <c:pt idx="1647">
                  <c:v>-10.638427734375</c:v>
                </c:pt>
                <c:pt idx="1648">
                  <c:v>-10.71533203125</c:v>
                </c:pt>
                <c:pt idx="1649">
                  <c:v>-10.8002471923828</c:v>
                </c:pt>
                <c:pt idx="1650">
                  <c:v>-10.8755493164063</c:v>
                </c:pt>
                <c:pt idx="1651">
                  <c:v>-10.9428405761719</c:v>
                </c:pt>
                <c:pt idx="1652">
                  <c:v>-11.033363342285201</c:v>
                </c:pt>
                <c:pt idx="1653">
                  <c:v>-11.1062622070313</c:v>
                </c:pt>
                <c:pt idx="1654">
                  <c:v>-11.185569763183601</c:v>
                </c:pt>
                <c:pt idx="1655">
                  <c:v>-11.2728881835938</c:v>
                </c:pt>
                <c:pt idx="1656">
                  <c:v>-11.350593566894499</c:v>
                </c:pt>
                <c:pt idx="1657">
                  <c:v>-11.4315032958984</c:v>
                </c:pt>
                <c:pt idx="1658">
                  <c:v>-11.5068054199219</c:v>
                </c:pt>
                <c:pt idx="1659">
                  <c:v>-11.589317321777299</c:v>
                </c:pt>
                <c:pt idx="1660">
                  <c:v>-11.6702270507813</c:v>
                </c:pt>
                <c:pt idx="1661">
                  <c:v>-11.7487335205078</c:v>
                </c:pt>
                <c:pt idx="1662">
                  <c:v>-11.821632385253899</c:v>
                </c:pt>
                <c:pt idx="1663">
                  <c:v>-11.9041442871094</c:v>
                </c:pt>
                <c:pt idx="1664">
                  <c:v>-11.9922637939453</c:v>
                </c:pt>
                <c:pt idx="1665">
                  <c:v>-12.073974609375</c:v>
                </c:pt>
                <c:pt idx="1666">
                  <c:v>-12.137260437011699</c:v>
                </c:pt>
                <c:pt idx="1667">
                  <c:v>-12.2229766845703</c:v>
                </c:pt>
                <c:pt idx="1668">
                  <c:v>-12.3062896728516</c:v>
                </c:pt>
                <c:pt idx="1669">
                  <c:v>-12.3751831054688</c:v>
                </c:pt>
                <c:pt idx="1670">
                  <c:v>-12.452888488769499</c:v>
                </c:pt>
                <c:pt idx="1671">
                  <c:v>-12.539405822753899</c:v>
                </c:pt>
                <c:pt idx="1672">
                  <c:v>-12.606697082519499</c:v>
                </c:pt>
                <c:pt idx="1673">
                  <c:v>-12.6876068115234</c:v>
                </c:pt>
                <c:pt idx="1674">
                  <c:v>-12.7789306640625</c:v>
                </c:pt>
                <c:pt idx="1675">
                  <c:v>-12.850227355956999</c:v>
                </c:pt>
                <c:pt idx="1676">
                  <c:v>-12.933540344238301</c:v>
                </c:pt>
                <c:pt idx="1677">
                  <c:v>-13.007240295410201</c:v>
                </c:pt>
                <c:pt idx="1678">
                  <c:v>-13.0833435058594</c:v>
                </c:pt>
                <c:pt idx="1679">
                  <c:v>-13.165855407714799</c:v>
                </c:pt>
                <c:pt idx="1680">
                  <c:v>-13.2547760009766</c:v>
                </c:pt>
                <c:pt idx="1681">
                  <c:v>-13.3252716064453</c:v>
                </c:pt>
                <c:pt idx="1682">
                  <c:v>-13.410987854003899</c:v>
                </c:pt>
                <c:pt idx="1683">
                  <c:v>-13.487892150878899</c:v>
                </c:pt>
                <c:pt idx="1684">
                  <c:v>-13.566398620605501</c:v>
                </c:pt>
                <c:pt idx="1685">
                  <c:v>-13.644905090331999</c:v>
                </c:pt>
                <c:pt idx="1686">
                  <c:v>-13.7226104736328</c:v>
                </c:pt>
                <c:pt idx="1687">
                  <c:v>-13.8059234619141</c:v>
                </c:pt>
                <c:pt idx="1688">
                  <c:v>-13.89404296875</c:v>
                </c:pt>
                <c:pt idx="1689">
                  <c:v>-13.9629364013672</c:v>
                </c:pt>
                <c:pt idx="1690">
                  <c:v>-14.031028747558601</c:v>
                </c:pt>
                <c:pt idx="1691">
                  <c:v>-14.122352600097701</c:v>
                </c:pt>
                <c:pt idx="1692">
                  <c:v>-14.2096710205078</c:v>
                </c:pt>
                <c:pt idx="1693">
                  <c:v>-14.2721557617188</c:v>
                </c:pt>
                <c:pt idx="1694">
                  <c:v>-14.3618774414063</c:v>
                </c:pt>
                <c:pt idx="1695">
                  <c:v>-14.439582824706999</c:v>
                </c:pt>
                <c:pt idx="1696">
                  <c:v>-14.516487121581999</c:v>
                </c:pt>
                <c:pt idx="1697">
                  <c:v>-14.604606628418001</c:v>
                </c:pt>
                <c:pt idx="1698">
                  <c:v>-14.671897888183601</c:v>
                </c:pt>
                <c:pt idx="1699">
                  <c:v>-14.7560119628906</c:v>
                </c:pt>
                <c:pt idx="1700">
                  <c:v>-14.844932556152299</c:v>
                </c:pt>
                <c:pt idx="1701">
                  <c:v>-14.913825988769499</c:v>
                </c:pt>
                <c:pt idx="1702">
                  <c:v>-14.982719421386699</c:v>
                </c:pt>
                <c:pt idx="1703">
                  <c:v>-15.0828552246094</c:v>
                </c:pt>
                <c:pt idx="1704">
                  <c:v>-15.1549530029297</c:v>
                </c:pt>
                <c:pt idx="1705">
                  <c:v>-15.2430725097656</c:v>
                </c:pt>
                <c:pt idx="1706">
                  <c:v>-15.3183746337891</c:v>
                </c:pt>
                <c:pt idx="1707">
                  <c:v>-15.3968811035156</c:v>
                </c:pt>
                <c:pt idx="1708">
                  <c:v>-15.466575622558601</c:v>
                </c:pt>
                <c:pt idx="1709">
                  <c:v>-15.540275573730501</c:v>
                </c:pt>
                <c:pt idx="1710">
                  <c:v>-15.6275939941406</c:v>
                </c:pt>
                <c:pt idx="1711">
                  <c:v>-15.697288513183601</c:v>
                </c:pt>
                <c:pt idx="1712">
                  <c:v>-15.772590637206999</c:v>
                </c:pt>
                <c:pt idx="1713">
                  <c:v>-15.876731872558601</c:v>
                </c:pt>
                <c:pt idx="1714">
                  <c:v>-15.950431823730501</c:v>
                </c:pt>
                <c:pt idx="1715">
                  <c:v>-16.020927429199201</c:v>
                </c:pt>
                <c:pt idx="1716">
                  <c:v>-16.102638244628899</c:v>
                </c:pt>
                <c:pt idx="1717">
                  <c:v>-16.185951232910199</c:v>
                </c:pt>
                <c:pt idx="1718">
                  <c:v>-16.270866394043001</c:v>
                </c:pt>
                <c:pt idx="1719">
                  <c:v>-16.346168518066399</c:v>
                </c:pt>
                <c:pt idx="1720">
                  <c:v>-16.424674987793001</c:v>
                </c:pt>
                <c:pt idx="1721">
                  <c:v>-16.5023803710938</c:v>
                </c:pt>
                <c:pt idx="1722">
                  <c:v>-16.571273803710898</c:v>
                </c:pt>
                <c:pt idx="1723">
                  <c:v>-16.6658020019531</c:v>
                </c:pt>
                <c:pt idx="1724">
                  <c:v>-16.725883483886701</c:v>
                </c:pt>
                <c:pt idx="1725">
                  <c:v>-16.811599731445298</c:v>
                </c:pt>
                <c:pt idx="1726">
                  <c:v>-16.898918151855501</c:v>
                </c:pt>
                <c:pt idx="1727">
                  <c:v>-16.975021362304702</c:v>
                </c:pt>
                <c:pt idx="1728">
                  <c:v>-17.051124572753899</c:v>
                </c:pt>
                <c:pt idx="1729">
                  <c:v>-17.137641906738299</c:v>
                </c:pt>
                <c:pt idx="1730">
                  <c:v>-17.219352722168001</c:v>
                </c:pt>
                <c:pt idx="1731">
                  <c:v>-17.298660278320298</c:v>
                </c:pt>
                <c:pt idx="1732">
                  <c:v>-17.356338500976602</c:v>
                </c:pt>
                <c:pt idx="1733">
                  <c:v>-17.4476623535156</c:v>
                </c:pt>
                <c:pt idx="1734">
                  <c:v>-17.528572082519499</c:v>
                </c:pt>
                <c:pt idx="1735">
                  <c:v>-17.603874206543001</c:v>
                </c:pt>
                <c:pt idx="1736">
                  <c:v>-17.675971984863299</c:v>
                </c:pt>
                <c:pt idx="1737">
                  <c:v>-17.7680969238281</c:v>
                </c:pt>
                <c:pt idx="1738">
                  <c:v>-17.849006652831999</c:v>
                </c:pt>
                <c:pt idx="1739">
                  <c:v>-17.935523986816399</c:v>
                </c:pt>
                <c:pt idx="1740">
                  <c:v>-18.004417419433601</c:v>
                </c:pt>
                <c:pt idx="1741">
                  <c:v>-18.076515197753899</c:v>
                </c:pt>
                <c:pt idx="1742">
                  <c:v>-18.167839050293001</c:v>
                </c:pt>
                <c:pt idx="1743">
                  <c:v>-18.247947692871101</c:v>
                </c:pt>
                <c:pt idx="1744">
                  <c:v>-18.314437866210898</c:v>
                </c:pt>
                <c:pt idx="1745">
                  <c:v>-18.419380187988299</c:v>
                </c:pt>
                <c:pt idx="1746">
                  <c:v>-18.472251892089801</c:v>
                </c:pt>
                <c:pt idx="1747">
                  <c:v>-18.5499572753906</c:v>
                </c:pt>
                <c:pt idx="1748">
                  <c:v>-18.640480041503899</c:v>
                </c:pt>
                <c:pt idx="1749">
                  <c:v>-18.714179992675799</c:v>
                </c:pt>
                <c:pt idx="1750">
                  <c:v>-18.799095153808601</c:v>
                </c:pt>
                <c:pt idx="1751">
                  <c:v>-18.871192932128899</c:v>
                </c:pt>
                <c:pt idx="1752">
                  <c:v>-18.960914611816399</c:v>
                </c:pt>
                <c:pt idx="1753">
                  <c:v>-19.0402221679688</c:v>
                </c:pt>
                <c:pt idx="1754">
                  <c:v>-19.1171264648438</c:v>
                </c:pt>
                <c:pt idx="1755">
                  <c:v>-19.202041625976602</c:v>
                </c:pt>
                <c:pt idx="1756">
                  <c:v>-19.265327453613299</c:v>
                </c:pt>
                <c:pt idx="1757">
                  <c:v>-19.348640441894499</c:v>
                </c:pt>
                <c:pt idx="1758">
                  <c:v>-19.439964294433601</c:v>
                </c:pt>
                <c:pt idx="1759">
                  <c:v>-19.505653381347699</c:v>
                </c:pt>
                <c:pt idx="1760">
                  <c:v>-19.592971801757798</c:v>
                </c:pt>
                <c:pt idx="1761">
                  <c:v>-19.675483703613299</c:v>
                </c:pt>
                <c:pt idx="1762">
                  <c:v>-19.739570617675799</c:v>
                </c:pt>
                <c:pt idx="1763">
                  <c:v>-19.8284912109375</c:v>
                </c:pt>
                <c:pt idx="1764">
                  <c:v>-19.910202026367202</c:v>
                </c:pt>
                <c:pt idx="1765">
                  <c:v>-19.826889038085898</c:v>
                </c:pt>
                <c:pt idx="1766">
                  <c:v>-19.7515869140625</c:v>
                </c:pt>
                <c:pt idx="1767">
                  <c:v>-19.664268493652301</c:v>
                </c:pt>
                <c:pt idx="1768">
                  <c:v>-19.580154418945298</c:v>
                </c:pt>
                <c:pt idx="1769">
                  <c:v>-19.506454467773398</c:v>
                </c:pt>
                <c:pt idx="1770">
                  <c:v>-19.432754516601602</c:v>
                </c:pt>
                <c:pt idx="1771">
                  <c:v>-19.355850219726602</c:v>
                </c:pt>
                <c:pt idx="1772">
                  <c:v>-19.278144836425799</c:v>
                </c:pt>
                <c:pt idx="1773">
                  <c:v>-19.194831848144499</c:v>
                </c:pt>
                <c:pt idx="1774">
                  <c:v>-19.122734069824201</c:v>
                </c:pt>
                <c:pt idx="1775">
                  <c:v>-19.041824340820298</c:v>
                </c:pt>
                <c:pt idx="1776">
                  <c:v>-18.952903747558601</c:v>
                </c:pt>
                <c:pt idx="1777">
                  <c:v>-18.8800048828125</c:v>
                </c:pt>
                <c:pt idx="1778">
                  <c:v>-18.801498413085898</c:v>
                </c:pt>
                <c:pt idx="1779">
                  <c:v>-18.721389770507798</c:v>
                </c:pt>
                <c:pt idx="1780">
                  <c:v>-18.6460876464844</c:v>
                </c:pt>
                <c:pt idx="1781">
                  <c:v>-18.558769226074201</c:v>
                </c:pt>
                <c:pt idx="1782">
                  <c:v>-18.474655151367202</c:v>
                </c:pt>
                <c:pt idx="1783">
                  <c:v>-18.404960632324201</c:v>
                </c:pt>
                <c:pt idx="1784">
                  <c:v>-18.3256530761719</c:v>
                </c:pt>
                <c:pt idx="1785">
                  <c:v>-18.243141174316399</c:v>
                </c:pt>
                <c:pt idx="1786">
                  <c:v>-18.1654357910156</c:v>
                </c:pt>
                <c:pt idx="1787">
                  <c:v>-18.093338012695298</c:v>
                </c:pt>
                <c:pt idx="1788">
                  <c:v>-17.9988098144531</c:v>
                </c:pt>
                <c:pt idx="1789">
                  <c:v>-17.930717468261701</c:v>
                </c:pt>
                <c:pt idx="1790">
                  <c:v>-17.843399047851602</c:v>
                </c:pt>
                <c:pt idx="1791">
                  <c:v>-17.760887145996101</c:v>
                </c:pt>
                <c:pt idx="1792">
                  <c:v>-17.698402404785199</c:v>
                </c:pt>
                <c:pt idx="1793">
                  <c:v>-17.606277465820298</c:v>
                </c:pt>
                <c:pt idx="1794">
                  <c:v>-17.5245666503906</c:v>
                </c:pt>
                <c:pt idx="1795">
                  <c:v>-17.458877563476602</c:v>
                </c:pt>
                <c:pt idx="1796">
                  <c:v>-17.369956970214801</c:v>
                </c:pt>
                <c:pt idx="1797">
                  <c:v>-17.282638549804702</c:v>
                </c:pt>
                <c:pt idx="1798">
                  <c:v>-17.201728820800799</c:v>
                </c:pt>
                <c:pt idx="1799">
                  <c:v>-17.136039733886701</c:v>
                </c:pt>
                <c:pt idx="1800">
                  <c:v>-17.049522399902301</c:v>
                </c:pt>
                <c:pt idx="1801">
                  <c:v>-16.975822448730501</c:v>
                </c:pt>
                <c:pt idx="1802">
                  <c:v>-16.898918151855501</c:v>
                </c:pt>
                <c:pt idx="1803">
                  <c:v>-16.818809509277301</c:v>
                </c:pt>
                <c:pt idx="1804">
                  <c:v>-16.725883483886701</c:v>
                </c:pt>
                <c:pt idx="1805">
                  <c:v>-16.658592224121101</c:v>
                </c:pt>
                <c:pt idx="1806">
                  <c:v>-16.572074890136701</c:v>
                </c:pt>
                <c:pt idx="1807">
                  <c:v>-16.506385803222699</c:v>
                </c:pt>
                <c:pt idx="1808">
                  <c:v>-16.4286804199219</c:v>
                </c:pt>
                <c:pt idx="1809">
                  <c:v>-16.344566345214801</c:v>
                </c:pt>
                <c:pt idx="1810">
                  <c:v>-16.269264221191399</c:v>
                </c:pt>
                <c:pt idx="1811">
                  <c:v>-16.181144714355501</c:v>
                </c:pt>
                <c:pt idx="1812">
                  <c:v>-16.091423034668001</c:v>
                </c:pt>
                <c:pt idx="1813">
                  <c:v>-16.022529602050799</c:v>
                </c:pt>
                <c:pt idx="1814">
                  <c:v>-15.9416198730469</c:v>
                </c:pt>
                <c:pt idx="1815">
                  <c:v>-15.870323181152299</c:v>
                </c:pt>
                <c:pt idx="1816">
                  <c:v>-15.787010192871101</c:v>
                </c:pt>
                <c:pt idx="1817">
                  <c:v>-15.703697204589799</c:v>
                </c:pt>
                <c:pt idx="1818">
                  <c:v>-15.6291961669922</c:v>
                </c:pt>
                <c:pt idx="1819">
                  <c:v>-15.548286437988301</c:v>
                </c:pt>
                <c:pt idx="1820">
                  <c:v>-15.464973449706999</c:v>
                </c:pt>
                <c:pt idx="1821">
                  <c:v>-15.392875671386699</c:v>
                </c:pt>
                <c:pt idx="1822">
                  <c:v>-15.3215789794922</c:v>
                </c:pt>
                <c:pt idx="1823">
                  <c:v>-15.2334594726563</c:v>
                </c:pt>
                <c:pt idx="1824">
                  <c:v>-15.1517486572266</c:v>
                </c:pt>
                <c:pt idx="1825">
                  <c:v>-15.070838928222701</c:v>
                </c:pt>
                <c:pt idx="1826">
                  <c:v>-14.9947357177734</c:v>
                </c:pt>
                <c:pt idx="1827">
                  <c:v>-14.9178314208984</c:v>
                </c:pt>
                <c:pt idx="1828">
                  <c:v>-14.8313140869141</c:v>
                </c:pt>
                <c:pt idx="1829">
                  <c:v>-14.748802185058601</c:v>
                </c:pt>
                <c:pt idx="1830">
                  <c:v>-14.6775054931641</c:v>
                </c:pt>
                <c:pt idx="1831">
                  <c:v>-14.5909881591797</c:v>
                </c:pt>
                <c:pt idx="1832">
                  <c:v>-14.508476257324199</c:v>
                </c:pt>
                <c:pt idx="1833">
                  <c:v>-14.4451904296875</c:v>
                </c:pt>
                <c:pt idx="1834">
                  <c:v>-14.3570709228516</c:v>
                </c:pt>
                <c:pt idx="1835">
                  <c:v>-14.271354675293001</c:v>
                </c:pt>
                <c:pt idx="1836">
                  <c:v>-14.207267761230501</c:v>
                </c:pt>
                <c:pt idx="1837">
                  <c:v>-14.1103363037109</c:v>
                </c:pt>
                <c:pt idx="1838">
                  <c:v>-14.0478515625</c:v>
                </c:pt>
                <c:pt idx="1839">
                  <c:v>-13.9725494384766</c:v>
                </c:pt>
                <c:pt idx="1840">
                  <c:v>-13.877220153808601</c:v>
                </c:pt>
                <c:pt idx="1841">
                  <c:v>-13.808326721191399</c:v>
                </c:pt>
                <c:pt idx="1842">
                  <c:v>-13.720207214355501</c:v>
                </c:pt>
                <c:pt idx="1843">
                  <c:v>-13.6473083496094</c:v>
                </c:pt>
                <c:pt idx="1844">
                  <c:v>-13.568000793456999</c:v>
                </c:pt>
                <c:pt idx="1845">
                  <c:v>-13.487892150878899</c:v>
                </c:pt>
                <c:pt idx="1846">
                  <c:v>-13.4053802490234</c:v>
                </c:pt>
                <c:pt idx="1847">
                  <c:v>-13.329277038574199</c:v>
                </c:pt>
                <c:pt idx="1848">
                  <c:v>-13.258781433105501</c:v>
                </c:pt>
                <c:pt idx="1849">
                  <c:v>-13.1682586669922</c:v>
                </c:pt>
                <c:pt idx="1850">
                  <c:v>-13.098564147949199</c:v>
                </c:pt>
                <c:pt idx="1851">
                  <c:v>-13.013648986816399</c:v>
                </c:pt>
                <c:pt idx="1852">
                  <c:v>-12.9327392578125</c:v>
                </c:pt>
                <c:pt idx="1853">
                  <c:v>-12.853431701660201</c:v>
                </c:pt>
                <c:pt idx="1854">
                  <c:v>-12.7821350097656</c:v>
                </c:pt>
                <c:pt idx="1855">
                  <c:v>-12.6972198486328</c:v>
                </c:pt>
                <c:pt idx="1856">
                  <c:v>-12.617912292480501</c:v>
                </c:pt>
                <c:pt idx="1857">
                  <c:v>-12.5321960449219</c:v>
                </c:pt>
                <c:pt idx="1858">
                  <c:v>-12.4617004394531</c:v>
                </c:pt>
                <c:pt idx="1859">
                  <c:v>-12.3863983154297</c:v>
                </c:pt>
                <c:pt idx="1860">
                  <c:v>-12.302284240722701</c:v>
                </c:pt>
                <c:pt idx="1861">
                  <c:v>-12.2165679931641</c:v>
                </c:pt>
                <c:pt idx="1862">
                  <c:v>-12.142066955566399</c:v>
                </c:pt>
                <c:pt idx="1863">
                  <c:v>-12.0579528808594</c:v>
                </c:pt>
                <c:pt idx="1864">
                  <c:v>-11.9874572753906</c:v>
                </c:pt>
                <c:pt idx="1865">
                  <c:v>-11.900138854980501</c:v>
                </c:pt>
                <c:pt idx="1866">
                  <c:v>-11.829643249511699</c:v>
                </c:pt>
                <c:pt idx="1867">
                  <c:v>-11.743125915527299</c:v>
                </c:pt>
                <c:pt idx="1868">
                  <c:v>-11.658210754394499</c:v>
                </c:pt>
                <c:pt idx="1869">
                  <c:v>-11.594123840331999</c:v>
                </c:pt>
                <c:pt idx="1870">
                  <c:v>-11.5212249755859</c:v>
                </c:pt>
                <c:pt idx="1871">
                  <c:v>-11.4363098144531</c:v>
                </c:pt>
                <c:pt idx="1872">
                  <c:v>-11.3513946533203</c:v>
                </c:pt>
                <c:pt idx="1873">
                  <c:v>-11.2664794921875</c:v>
                </c:pt>
                <c:pt idx="1874">
                  <c:v>-11.1959838867188</c:v>
                </c:pt>
                <c:pt idx="1875">
                  <c:v>-11.1030578613281</c:v>
                </c:pt>
                <c:pt idx="1876">
                  <c:v>-11.0277557373047</c:v>
                </c:pt>
                <c:pt idx="1877">
                  <c:v>-10.9620666503906</c:v>
                </c:pt>
                <c:pt idx="1878">
                  <c:v>-10.869941711425801</c:v>
                </c:pt>
                <c:pt idx="1879">
                  <c:v>-10.796241760253899</c:v>
                </c:pt>
                <c:pt idx="1880">
                  <c:v>-10.720939636230501</c:v>
                </c:pt>
                <c:pt idx="1881">
                  <c:v>-10.634422302246101</c:v>
                </c:pt>
                <c:pt idx="1882">
                  <c:v>-10.560722351074199</c:v>
                </c:pt>
                <c:pt idx="1883">
                  <c:v>-10.4798126220703</c:v>
                </c:pt>
                <c:pt idx="1884">
                  <c:v>-10.395698547363301</c:v>
                </c:pt>
                <c:pt idx="1885">
                  <c:v>-10.323600769043001</c:v>
                </c:pt>
                <c:pt idx="1886">
                  <c:v>-10.238685607910201</c:v>
                </c:pt>
                <c:pt idx="1887">
                  <c:v>-10.1625823974609</c:v>
                </c:pt>
                <c:pt idx="1888">
                  <c:v>-10.074462890625</c:v>
                </c:pt>
                <c:pt idx="1889">
                  <c:v>-10.0007629394531</c:v>
                </c:pt>
                <c:pt idx="1890">
                  <c:v>-9.9350738525390607</c:v>
                </c:pt>
                <c:pt idx="1891">
                  <c:v>-9.8445510864257795</c:v>
                </c:pt>
                <c:pt idx="1892">
                  <c:v>-9.7636413574218803</c:v>
                </c:pt>
                <c:pt idx="1893">
                  <c:v>-9.6939468383789098</c:v>
                </c:pt>
                <c:pt idx="1894">
                  <c:v>-9.6098327636718803</c:v>
                </c:pt>
                <c:pt idx="1895">
                  <c:v>-9.52972412109375</c:v>
                </c:pt>
                <c:pt idx="1896">
                  <c:v>-9.4520187377929705</c:v>
                </c:pt>
                <c:pt idx="1897">
                  <c:v>-9.3655014038085902</c:v>
                </c:pt>
                <c:pt idx="1898">
                  <c:v>-9.2821884155273402</c:v>
                </c:pt>
                <c:pt idx="1899">
                  <c:v>-9.2124938964843803</c:v>
                </c:pt>
                <c:pt idx="1900">
                  <c:v>-9.1259765625</c:v>
                </c:pt>
                <c:pt idx="1901">
                  <c:v>-9.0458679199218803</c:v>
                </c:pt>
                <c:pt idx="1902">
                  <c:v>-8.9689636230468803</c:v>
                </c:pt>
                <c:pt idx="1903">
                  <c:v>-8.8920593261718803</c:v>
                </c:pt>
                <c:pt idx="1904">
                  <c:v>-8.8151550292968803</c:v>
                </c:pt>
                <c:pt idx="1905">
                  <c:v>-8.7246322631835902</c:v>
                </c:pt>
                <c:pt idx="1906">
                  <c:v>-8.6573410034179705</c:v>
                </c:pt>
                <c:pt idx="1907">
                  <c:v>-8.5748291015625</c:v>
                </c:pt>
                <c:pt idx="1908">
                  <c:v>-8.5051345825195295</c:v>
                </c:pt>
                <c:pt idx="1909">
                  <c:v>-8.4210205078125</c:v>
                </c:pt>
                <c:pt idx="1910">
                  <c:v>-8.331298828125</c:v>
                </c:pt>
                <c:pt idx="1911">
                  <c:v>-8.25439453125</c:v>
                </c:pt>
                <c:pt idx="1912">
                  <c:v>-8.1903076171875</c:v>
                </c:pt>
                <c:pt idx="1913">
                  <c:v>-8.09417724609375</c:v>
                </c:pt>
                <c:pt idx="1914">
                  <c:v>-8.0100631713867205</c:v>
                </c:pt>
                <c:pt idx="1915">
                  <c:v>-7.9459762573242196</c:v>
                </c:pt>
                <c:pt idx="1916">
                  <c:v>-7.8730773925781303</c:v>
                </c:pt>
                <c:pt idx="1917">
                  <c:v>-7.7873611450195304</c:v>
                </c:pt>
                <c:pt idx="1918">
                  <c:v>-7.7072525024414098</c:v>
                </c:pt>
                <c:pt idx="1919">
                  <c:v>-7.6279449462890598</c:v>
                </c:pt>
                <c:pt idx="1920">
                  <c:v>-7.5462341308593803</c:v>
                </c:pt>
                <c:pt idx="1921">
                  <c:v>-7.46612548828125</c:v>
                </c:pt>
                <c:pt idx="1922">
                  <c:v>-7.3868179321289098</c:v>
                </c:pt>
                <c:pt idx="1923">
                  <c:v>-7.3091125488281303</c:v>
                </c:pt>
                <c:pt idx="1924">
                  <c:v>-7.2266006469726598</c:v>
                </c:pt>
                <c:pt idx="1925">
                  <c:v>-7.1424865722656303</c:v>
                </c:pt>
                <c:pt idx="1926">
                  <c:v>-7.0679855346679696</c:v>
                </c:pt>
                <c:pt idx="1927">
                  <c:v>-6.9942855834960902</c:v>
                </c:pt>
                <c:pt idx="1928">
                  <c:v>-6.9125747680664098</c:v>
                </c:pt>
                <c:pt idx="1929">
                  <c:v>-6.8324661254882804</c:v>
                </c:pt>
                <c:pt idx="1930">
                  <c:v>-6.7547607421875</c:v>
                </c:pt>
                <c:pt idx="1931">
                  <c:v>-6.6810607910156303</c:v>
                </c:pt>
                <c:pt idx="1932">
                  <c:v>-6.5785217285156303</c:v>
                </c:pt>
                <c:pt idx="1933">
                  <c:v>-6.51763916015625</c:v>
                </c:pt>
                <c:pt idx="1934">
                  <c:v>-6.4367294311523402</c:v>
                </c:pt>
                <c:pt idx="1935">
                  <c:v>-6.3542175292968803</c:v>
                </c:pt>
                <c:pt idx="1936">
                  <c:v>-6.2797164916992196</c:v>
                </c:pt>
                <c:pt idx="1937">
                  <c:v>-6.1923980712890598</c:v>
                </c:pt>
                <c:pt idx="1938">
                  <c:v>-6.1170959472656303</c:v>
                </c:pt>
                <c:pt idx="1939">
                  <c:v>-6.0441970825195304</c:v>
                </c:pt>
                <c:pt idx="1940">
                  <c:v>-5.9616851806640598</c:v>
                </c:pt>
                <c:pt idx="1941">
                  <c:v>-5.8791732788085902</c:v>
                </c:pt>
                <c:pt idx="1942">
                  <c:v>-5.8038711547851598</c:v>
                </c:pt>
                <c:pt idx="1943">
                  <c:v>-5.7013320922851598</c:v>
                </c:pt>
                <c:pt idx="1944">
                  <c:v>-5.6500625610351598</c:v>
                </c:pt>
                <c:pt idx="1945">
                  <c:v>-5.5675506591796902</c:v>
                </c:pt>
                <c:pt idx="1946">
                  <c:v>-5.4898452758789098</c:v>
                </c:pt>
                <c:pt idx="1947">
                  <c:v>-5.4065322875976598</c:v>
                </c:pt>
                <c:pt idx="1948">
                  <c:v>-5.3296279907226598</c:v>
                </c:pt>
                <c:pt idx="1949">
                  <c:v>-5.2575302124023402</c:v>
                </c:pt>
                <c:pt idx="1950">
                  <c:v>-5.1597976684570304</c:v>
                </c:pt>
                <c:pt idx="1951">
                  <c:v>-5.0860977172851598</c:v>
                </c:pt>
                <c:pt idx="1952">
                  <c:v>-5.0059890747070304</c:v>
                </c:pt>
                <c:pt idx="1953">
                  <c:v>-4.9242782592773402</c:v>
                </c:pt>
                <c:pt idx="1954">
                  <c:v>-4.8433685302734402</c:v>
                </c:pt>
                <c:pt idx="1955">
                  <c:v>-4.7624588012695304</c:v>
                </c:pt>
                <c:pt idx="1956">
                  <c:v>-4.6943664550781303</c:v>
                </c:pt>
                <c:pt idx="1957">
                  <c:v>-4.6214675903320304</c:v>
                </c:pt>
                <c:pt idx="1958">
                  <c:v>-4.5333480834960902</c:v>
                </c:pt>
                <c:pt idx="1959">
                  <c:v>-4.4548416137695304</c:v>
                </c:pt>
                <c:pt idx="1960">
                  <c:v>-4.3739318847656303</c:v>
                </c:pt>
                <c:pt idx="1961">
                  <c:v>-4.2938232421875</c:v>
                </c:pt>
                <c:pt idx="1962">
                  <c:v>-4.2153167724609402</c:v>
                </c:pt>
                <c:pt idx="1963">
                  <c:v>-4.1368103027343803</c:v>
                </c:pt>
                <c:pt idx="1964">
                  <c:v>-4.0510940551757804</c:v>
                </c:pt>
                <c:pt idx="1965">
                  <c:v>-3.973388671875</c:v>
                </c:pt>
                <c:pt idx="1966">
                  <c:v>-3.8932800292968799</c:v>
                </c:pt>
                <c:pt idx="1967">
                  <c:v>-3.8283920288085902</c:v>
                </c:pt>
                <c:pt idx="1968">
                  <c:v>-3.74267578125</c:v>
                </c:pt>
                <c:pt idx="1969">
                  <c:v>-3.6737823486328098</c:v>
                </c:pt>
                <c:pt idx="1970">
                  <c:v>-3.5680389404296902</c:v>
                </c:pt>
                <c:pt idx="1971">
                  <c:v>-3.5063552856445299</c:v>
                </c:pt>
                <c:pt idx="1972">
                  <c:v>-3.42864990234375</c:v>
                </c:pt>
                <c:pt idx="1973">
                  <c:v>-3.3365249633789098</c:v>
                </c:pt>
                <c:pt idx="1974">
                  <c:v>-3.28125</c:v>
                </c:pt>
                <c:pt idx="1975">
                  <c:v>-3.1827163696289098</c:v>
                </c:pt>
                <c:pt idx="1976">
                  <c:v>-3.1106185913085902</c:v>
                </c:pt>
                <c:pt idx="1977">
                  <c:v>-3.0297088623046902</c:v>
                </c:pt>
                <c:pt idx="1978">
                  <c:v>-2.9439926147460902</c:v>
                </c:pt>
                <c:pt idx="1979">
                  <c:v>-2.8767013549804701</c:v>
                </c:pt>
                <c:pt idx="1980">
                  <c:v>-2.7845764160156299</c:v>
                </c:pt>
                <c:pt idx="1981">
                  <c:v>-2.7140808105468799</c:v>
                </c:pt>
                <c:pt idx="1982">
                  <c:v>-2.63397216796875</c:v>
                </c:pt>
                <c:pt idx="1983">
                  <c:v>-2.5562667846679701</c:v>
                </c:pt>
                <c:pt idx="1984">
                  <c:v>-2.4769592285156299</c:v>
                </c:pt>
                <c:pt idx="1985">
                  <c:v>-2.3992538452148402</c:v>
                </c:pt>
                <c:pt idx="1986">
                  <c:v>-2.3159408569335902</c:v>
                </c:pt>
                <c:pt idx="1987">
                  <c:v>-2.2334289550781299</c:v>
                </c:pt>
                <c:pt idx="1988">
                  <c:v>-2.1541213989257799</c:v>
                </c:pt>
                <c:pt idx="1989">
                  <c:v>-2.0820236206054701</c:v>
                </c:pt>
                <c:pt idx="1990">
                  <c:v>-1.98909759521484</c:v>
                </c:pt>
                <c:pt idx="1991">
                  <c:v>-1.91219329833984</c:v>
                </c:pt>
                <c:pt idx="1992">
                  <c:v>-1.8384933471679701</c:v>
                </c:pt>
                <c:pt idx="1993">
                  <c:v>-1.7631912231445299</c:v>
                </c:pt>
                <c:pt idx="1994">
                  <c:v>-1.6862869262695299</c:v>
                </c:pt>
                <c:pt idx="1995">
                  <c:v>-1.5949630737304701</c:v>
                </c:pt>
                <c:pt idx="1996">
                  <c:v>-1.5172576904296899</c:v>
                </c:pt>
                <c:pt idx="1997">
                  <c:v>-1.4467620849609399</c:v>
                </c:pt>
                <c:pt idx="1998">
                  <c:v>-1.3538360595703101</c:v>
                </c:pt>
                <c:pt idx="1999">
                  <c:v>-1.29055023193359</c:v>
                </c:pt>
                <c:pt idx="2000">
                  <c:v>-1.21364593505859</c:v>
                </c:pt>
                <c:pt idx="2001">
                  <c:v>-1.1415481567382799</c:v>
                </c:pt>
                <c:pt idx="2002">
                  <c:v>-1.0526275634765601</c:v>
                </c:pt>
                <c:pt idx="2003">
                  <c:v>-0.97171783447265603</c:v>
                </c:pt>
                <c:pt idx="2004">
                  <c:v>-0.89881896972656306</c:v>
                </c:pt>
                <c:pt idx="2005">
                  <c:v>-0.81630706787109397</c:v>
                </c:pt>
                <c:pt idx="2006">
                  <c:v>-0.72578430175781306</c:v>
                </c:pt>
                <c:pt idx="2007">
                  <c:v>-0.6536865234375</c:v>
                </c:pt>
                <c:pt idx="2008">
                  <c:v>-0.567169189453125</c:v>
                </c:pt>
                <c:pt idx="2009">
                  <c:v>-0.50067901611328103</c:v>
                </c:pt>
                <c:pt idx="2010">
                  <c:v>-0.41736602783203097</c:v>
                </c:pt>
                <c:pt idx="2011">
                  <c:v>-0.328445434570313</c:v>
                </c:pt>
                <c:pt idx="2012">
                  <c:v>-0.24993896484375</c:v>
                </c:pt>
                <c:pt idx="2013">
                  <c:v>-0.165824890136719</c:v>
                </c:pt>
                <c:pt idx="2014">
                  <c:v>-9.45281982421875E-2</c:v>
                </c:pt>
                <c:pt idx="2015">
                  <c:v>-1.52206420898438E-2</c:v>
                </c:pt>
                <c:pt idx="2016">
                  <c:v>6.24847412109375E-2</c:v>
                </c:pt>
              </c:numCache>
            </c:numRef>
          </c:xVal>
          <c:yVal>
            <c:numRef>
              <c:f>'9_65_35 PLZT'!$R$34:$R$2050</c:f>
              <c:numCache>
                <c:formatCode>0.000</c:formatCode>
                <c:ptCount val="2017"/>
                <c:pt idx="0">
                  <c:v>0</c:v>
                </c:pt>
                <c:pt idx="1">
                  <c:v>8.58306884765625E-3</c:v>
                </c:pt>
                <c:pt idx="2">
                  <c:v>1.43051147460938E-2</c:v>
                </c:pt>
                <c:pt idx="3">
                  <c:v>3.0517578125E-3</c:v>
                </c:pt>
                <c:pt idx="4">
                  <c:v>6.866455078125E-3</c:v>
                </c:pt>
                <c:pt idx="5">
                  <c:v>1.02996826171875E-2</c:v>
                </c:pt>
                <c:pt idx="6">
                  <c:v>5.340576171875E-3</c:v>
                </c:pt>
                <c:pt idx="7">
                  <c:v>1.46865844726563E-2</c:v>
                </c:pt>
                <c:pt idx="8">
                  <c:v>4.1961669921875E-3</c:v>
                </c:pt>
                <c:pt idx="9">
                  <c:v>8.96453857421875E-3</c:v>
                </c:pt>
                <c:pt idx="10">
                  <c:v>9.1552734375E-3</c:v>
                </c:pt>
                <c:pt idx="11">
                  <c:v>8.58306884765625E-3</c:v>
                </c:pt>
                <c:pt idx="12">
                  <c:v>1.9645690917968799E-2</c:v>
                </c:pt>
                <c:pt idx="13">
                  <c:v>2.44140625E-2</c:v>
                </c:pt>
                <c:pt idx="14">
                  <c:v>1.86920166015625E-2</c:v>
                </c:pt>
                <c:pt idx="15">
                  <c:v>2.8038024902343799E-2</c:v>
                </c:pt>
                <c:pt idx="16">
                  <c:v>2.4986267089843799E-2</c:v>
                </c:pt>
                <c:pt idx="17">
                  <c:v>2.93731689453125E-2</c:v>
                </c:pt>
                <c:pt idx="18">
                  <c:v>3.92913818359375E-2</c:v>
                </c:pt>
                <c:pt idx="19">
                  <c:v>3.8909912109375E-2</c:v>
                </c:pt>
                <c:pt idx="20">
                  <c:v>4.5585632324218799E-2</c:v>
                </c:pt>
                <c:pt idx="21">
                  <c:v>5.035400390625E-2</c:v>
                </c:pt>
                <c:pt idx="22">
                  <c:v>4.1770935058593799E-2</c:v>
                </c:pt>
                <c:pt idx="23">
                  <c:v>6.103515625E-2</c:v>
                </c:pt>
                <c:pt idx="24">
                  <c:v>6.8092346191406306E-2</c:v>
                </c:pt>
                <c:pt idx="25">
                  <c:v>5.8555603027343799E-2</c:v>
                </c:pt>
                <c:pt idx="26">
                  <c:v>8.3351135253906306E-2</c:v>
                </c:pt>
                <c:pt idx="27">
                  <c:v>7.2288513183593806E-2</c:v>
                </c:pt>
                <c:pt idx="28">
                  <c:v>8.4114074707031306E-2</c:v>
                </c:pt>
                <c:pt idx="29">
                  <c:v>0.103187561035156</c:v>
                </c:pt>
                <c:pt idx="30">
                  <c:v>9.1743469238281306E-2</c:v>
                </c:pt>
                <c:pt idx="31">
                  <c:v>0.103569030761719</c:v>
                </c:pt>
                <c:pt idx="32">
                  <c:v>0.116920471191406</c:v>
                </c:pt>
                <c:pt idx="33">
                  <c:v>0.121498107910156</c:v>
                </c:pt>
                <c:pt idx="34">
                  <c:v>0.135612487792969</c:v>
                </c:pt>
                <c:pt idx="35">
                  <c:v>0.147056579589844</c:v>
                </c:pt>
                <c:pt idx="36">
                  <c:v>0.13885498046875</c:v>
                </c:pt>
                <c:pt idx="37">
                  <c:v>0.164604187011719</c:v>
                </c:pt>
                <c:pt idx="38">
                  <c:v>0.169944763183594</c:v>
                </c:pt>
                <c:pt idx="39">
                  <c:v>0.167083740234375</c:v>
                </c:pt>
                <c:pt idx="40">
                  <c:v>0.200653076171875</c:v>
                </c:pt>
                <c:pt idx="41">
                  <c:v>0.199699401855469</c:v>
                </c:pt>
                <c:pt idx="42">
                  <c:v>0.199508666992188</c:v>
                </c:pt>
                <c:pt idx="43">
                  <c:v>0.224494934082031</c:v>
                </c:pt>
                <c:pt idx="44">
                  <c:v>0.226402282714844</c:v>
                </c:pt>
                <c:pt idx="45">
                  <c:v>0.235939025878906</c:v>
                </c:pt>
                <c:pt idx="46">
                  <c:v>0.25653839111328097</c:v>
                </c:pt>
                <c:pt idx="47">
                  <c:v>0.252914428710938</c:v>
                </c:pt>
                <c:pt idx="48">
                  <c:v>0.26760101318359403</c:v>
                </c:pt>
                <c:pt idx="49">
                  <c:v>0.29087066650390597</c:v>
                </c:pt>
                <c:pt idx="50">
                  <c:v>0.28533935546875</c:v>
                </c:pt>
                <c:pt idx="51">
                  <c:v>0.31108856201171903</c:v>
                </c:pt>
                <c:pt idx="52">
                  <c:v>0.32558441162109403</c:v>
                </c:pt>
                <c:pt idx="53">
                  <c:v>0.318527221679688</c:v>
                </c:pt>
                <c:pt idx="54">
                  <c:v>0.34942626953125</c:v>
                </c:pt>
                <c:pt idx="55">
                  <c:v>0.35419464111328097</c:v>
                </c:pt>
                <c:pt idx="56">
                  <c:v>0.37078857421875</c:v>
                </c:pt>
                <c:pt idx="57">
                  <c:v>0.38928985595703097</c:v>
                </c:pt>
                <c:pt idx="58">
                  <c:v>0.386810302734375</c:v>
                </c:pt>
                <c:pt idx="59">
                  <c:v>0.40531158447265597</c:v>
                </c:pt>
                <c:pt idx="60">
                  <c:v>0.43182373046875</c:v>
                </c:pt>
                <c:pt idx="61">
                  <c:v>0.434494018554688</c:v>
                </c:pt>
                <c:pt idx="62">
                  <c:v>0.45413970947265597</c:v>
                </c:pt>
                <c:pt idx="63">
                  <c:v>0.47054290771484403</c:v>
                </c:pt>
                <c:pt idx="64">
                  <c:v>0.47054290771484403</c:v>
                </c:pt>
                <c:pt idx="65">
                  <c:v>0.50106048583984397</c:v>
                </c:pt>
                <c:pt idx="66">
                  <c:v>0.50945281982421897</c:v>
                </c:pt>
                <c:pt idx="67">
                  <c:v>0.52013397216796897</c:v>
                </c:pt>
                <c:pt idx="68">
                  <c:v>0.53958892822265603</c:v>
                </c:pt>
                <c:pt idx="69">
                  <c:v>0.54473876953125</c:v>
                </c:pt>
                <c:pt idx="70">
                  <c:v>0.562286376953125</c:v>
                </c:pt>
                <c:pt idx="71">
                  <c:v>0.5767822265625</c:v>
                </c:pt>
                <c:pt idx="72">
                  <c:v>0.59814453125</c:v>
                </c:pt>
                <c:pt idx="73">
                  <c:v>0.61798095703125</c:v>
                </c:pt>
                <c:pt idx="74">
                  <c:v>0.62522888183593806</c:v>
                </c:pt>
                <c:pt idx="75">
                  <c:v>0.63610076904296897</c:v>
                </c:pt>
                <c:pt idx="76">
                  <c:v>0.65288543701171897</c:v>
                </c:pt>
                <c:pt idx="77">
                  <c:v>0.661468505859375</c:v>
                </c:pt>
                <c:pt idx="78">
                  <c:v>0.68874359130859397</c:v>
                </c:pt>
                <c:pt idx="79">
                  <c:v>0.69694519042968806</c:v>
                </c:pt>
                <c:pt idx="80">
                  <c:v>0.70972442626953103</c:v>
                </c:pt>
                <c:pt idx="81">
                  <c:v>0.73566436767578103</c:v>
                </c:pt>
                <c:pt idx="82">
                  <c:v>0.73585510253906306</c:v>
                </c:pt>
                <c:pt idx="83">
                  <c:v>0.75588226318359397</c:v>
                </c:pt>
                <c:pt idx="84">
                  <c:v>0.79021453857421897</c:v>
                </c:pt>
                <c:pt idx="85">
                  <c:v>0.78411102294921897</c:v>
                </c:pt>
                <c:pt idx="86">
                  <c:v>0.80623626708984397</c:v>
                </c:pt>
                <c:pt idx="87">
                  <c:v>0.82378387451171897</c:v>
                </c:pt>
                <c:pt idx="88">
                  <c:v>0.8331298828125</c:v>
                </c:pt>
                <c:pt idx="89">
                  <c:v>0.85468292236328103</c:v>
                </c:pt>
                <c:pt idx="90">
                  <c:v>0.87528228759765603</c:v>
                </c:pt>
                <c:pt idx="91">
                  <c:v>0.88558197021484397</c:v>
                </c:pt>
                <c:pt idx="92">
                  <c:v>0.90427398681640603</c:v>
                </c:pt>
                <c:pt idx="93">
                  <c:v>0.922393798828125</c:v>
                </c:pt>
                <c:pt idx="94">
                  <c:v>0.93631744384765603</c:v>
                </c:pt>
                <c:pt idx="95">
                  <c:v>0.94261169433593806</c:v>
                </c:pt>
                <c:pt idx="96">
                  <c:v>0.95920562744140603</c:v>
                </c:pt>
                <c:pt idx="97">
                  <c:v>0.98056793212890603</c:v>
                </c:pt>
                <c:pt idx="98">
                  <c:v>1.0002136230468801</c:v>
                </c:pt>
                <c:pt idx="99">
                  <c:v>1.00955963134766</c:v>
                </c:pt>
                <c:pt idx="100">
                  <c:v>1.0255813598632799</c:v>
                </c:pt>
                <c:pt idx="101">
                  <c:v>1.0463714599609399</c:v>
                </c:pt>
                <c:pt idx="102">
                  <c:v>1.0589599609375</c:v>
                </c:pt>
                <c:pt idx="103">
                  <c:v>1.07517242431641</c:v>
                </c:pt>
                <c:pt idx="104">
                  <c:v>1.0896682739257799</c:v>
                </c:pt>
                <c:pt idx="105">
                  <c:v>1.11846923828125</c:v>
                </c:pt>
                <c:pt idx="106">
                  <c:v>1.12514495849609</c:v>
                </c:pt>
                <c:pt idx="107">
                  <c:v>1.1339187622070299</c:v>
                </c:pt>
                <c:pt idx="108">
                  <c:v>1.15814208984375</c:v>
                </c:pt>
                <c:pt idx="109">
                  <c:v>1.17092132568359</c:v>
                </c:pt>
                <c:pt idx="110">
                  <c:v>1.1903762817382799</c:v>
                </c:pt>
                <c:pt idx="111">
                  <c:v>1.2031555175781301</c:v>
                </c:pt>
                <c:pt idx="112">
                  <c:v>1.2229919433593801</c:v>
                </c:pt>
                <c:pt idx="113">
                  <c:v>1.23958587646484</c:v>
                </c:pt>
                <c:pt idx="114">
                  <c:v>1.24912261962891</c:v>
                </c:pt>
                <c:pt idx="115">
                  <c:v>1.2678146362304701</c:v>
                </c:pt>
                <c:pt idx="116">
                  <c:v>1.2912750244140601</c:v>
                </c:pt>
                <c:pt idx="117">
                  <c:v>1.3050079345703101</c:v>
                </c:pt>
                <c:pt idx="118">
                  <c:v>1.3196945190429701</c:v>
                </c:pt>
                <c:pt idx="119">
                  <c:v>1.3324737548828101</c:v>
                </c:pt>
                <c:pt idx="120">
                  <c:v>1.3471603393554701</c:v>
                </c:pt>
                <c:pt idx="121">
                  <c:v>1.3702392578125</c:v>
                </c:pt>
                <c:pt idx="122">
                  <c:v>1.3841629028320299</c:v>
                </c:pt>
                <c:pt idx="123">
                  <c:v>1.40171051025391</c:v>
                </c:pt>
                <c:pt idx="124">
                  <c:v>1.41239166259766</c:v>
                </c:pt>
                <c:pt idx="125">
                  <c:v>1.4329910278320299</c:v>
                </c:pt>
                <c:pt idx="126">
                  <c:v>1.4411926269531301</c:v>
                </c:pt>
                <c:pt idx="127">
                  <c:v>1.46274566650391</c:v>
                </c:pt>
                <c:pt idx="128">
                  <c:v>1.4799118041992201</c:v>
                </c:pt>
                <c:pt idx="129">
                  <c:v>1.4892578125</c:v>
                </c:pt>
                <c:pt idx="130">
                  <c:v>1.51271820068359</c:v>
                </c:pt>
                <c:pt idx="131">
                  <c:v>1.5266418457031301</c:v>
                </c:pt>
                <c:pt idx="132">
                  <c:v>1.5459060668945299</c:v>
                </c:pt>
                <c:pt idx="133">
                  <c:v>1.56707763671875</c:v>
                </c:pt>
                <c:pt idx="134">
                  <c:v>1.5693664550781301</c:v>
                </c:pt>
                <c:pt idx="135">
                  <c:v>1.5871047973632799</c:v>
                </c:pt>
                <c:pt idx="136">
                  <c:v>1.6136169433593801</c:v>
                </c:pt>
                <c:pt idx="137">
                  <c:v>1.6258239746093801</c:v>
                </c:pt>
                <c:pt idx="138">
                  <c:v>1.6401290893554701</c:v>
                </c:pt>
                <c:pt idx="139">
                  <c:v>1.6536712646484399</c:v>
                </c:pt>
                <c:pt idx="140">
                  <c:v>1.6752243041992201</c:v>
                </c:pt>
                <c:pt idx="141">
                  <c:v>1.69582366943359</c:v>
                </c:pt>
                <c:pt idx="142">
                  <c:v>1.7122268676757799</c:v>
                </c:pt>
                <c:pt idx="143">
                  <c:v>1.7179489135742201</c:v>
                </c:pt>
                <c:pt idx="144">
                  <c:v>1.7341613769531301</c:v>
                </c:pt>
                <c:pt idx="145">
                  <c:v>1.7564773559570299</c:v>
                </c:pt>
                <c:pt idx="146">
                  <c:v>1.7677307128906301</c:v>
                </c:pt>
                <c:pt idx="147">
                  <c:v>1.7820358276367201</c:v>
                </c:pt>
                <c:pt idx="148">
                  <c:v>1.79195404052734</c:v>
                </c:pt>
                <c:pt idx="149">
                  <c:v>1.8125534057617201</c:v>
                </c:pt>
                <c:pt idx="150">
                  <c:v>1.8329620361328101</c:v>
                </c:pt>
                <c:pt idx="151">
                  <c:v>1.849365234375</c:v>
                </c:pt>
                <c:pt idx="152">
                  <c:v>1.8680572509765601</c:v>
                </c:pt>
                <c:pt idx="153">
                  <c:v>1.8791198730468801</c:v>
                </c:pt>
                <c:pt idx="154">
                  <c:v>1.89971923828125</c:v>
                </c:pt>
                <c:pt idx="155">
                  <c:v>1.9115447998046899</c:v>
                </c:pt>
                <c:pt idx="156">
                  <c:v>1.9182205200195299</c:v>
                </c:pt>
                <c:pt idx="157">
                  <c:v>1.9533157348632799</c:v>
                </c:pt>
                <c:pt idx="158">
                  <c:v>1.95560455322266</c:v>
                </c:pt>
                <c:pt idx="159">
                  <c:v>1.97353363037109</c:v>
                </c:pt>
                <c:pt idx="160">
                  <c:v>1.9886016845703101</c:v>
                </c:pt>
                <c:pt idx="161">
                  <c:v>1.9969940185546899</c:v>
                </c:pt>
                <c:pt idx="162">
                  <c:v>2.0133972167968799</c:v>
                </c:pt>
                <c:pt idx="163">
                  <c:v>2.0294189453125</c:v>
                </c:pt>
                <c:pt idx="164">
                  <c:v>2.0393371582031299</c:v>
                </c:pt>
                <c:pt idx="165">
                  <c:v>2.0633697509765598</c:v>
                </c:pt>
                <c:pt idx="166">
                  <c:v>2.081298828125</c:v>
                </c:pt>
                <c:pt idx="167">
                  <c:v>2.0929336547851598</c:v>
                </c:pt>
                <c:pt idx="168">
                  <c:v>2.1114349365234402</c:v>
                </c:pt>
                <c:pt idx="169">
                  <c:v>2.1261215209960902</c:v>
                </c:pt>
                <c:pt idx="170">
                  <c:v>2.13775634765625</c:v>
                </c:pt>
                <c:pt idx="171">
                  <c:v>2.1593093872070299</c:v>
                </c:pt>
                <c:pt idx="172">
                  <c:v>2.1705627441406299</c:v>
                </c:pt>
                <c:pt idx="173">
                  <c:v>2.1930694580078098</c:v>
                </c:pt>
                <c:pt idx="174">
                  <c:v>2.2035598754882799</c:v>
                </c:pt>
                <c:pt idx="175">
                  <c:v>2.2186279296875</c:v>
                </c:pt>
                <c:pt idx="176">
                  <c:v>2.2350311279296902</c:v>
                </c:pt>
                <c:pt idx="177">
                  <c:v>2.2493362426757799</c:v>
                </c:pt>
                <c:pt idx="178">
                  <c:v>2.2682189941406299</c:v>
                </c:pt>
                <c:pt idx="179">
                  <c:v>2.2762298583984402</c:v>
                </c:pt>
                <c:pt idx="180">
                  <c:v>2.2880554199218799</c:v>
                </c:pt>
                <c:pt idx="181">
                  <c:v>2.3101806640625</c:v>
                </c:pt>
                <c:pt idx="182">
                  <c:v>2.3214340209960902</c:v>
                </c:pt>
                <c:pt idx="183">
                  <c:v>2.3319244384765598</c:v>
                </c:pt>
                <c:pt idx="184">
                  <c:v>2.35137939453125</c:v>
                </c:pt>
                <c:pt idx="185">
                  <c:v>2.3681640625</c:v>
                </c:pt>
                <c:pt idx="186">
                  <c:v>2.3786544799804701</c:v>
                </c:pt>
                <c:pt idx="187">
                  <c:v>2.3918151855468799</c:v>
                </c:pt>
                <c:pt idx="188">
                  <c:v>2.4068832397460902</c:v>
                </c:pt>
                <c:pt idx="189">
                  <c:v>2.42767333984375</c:v>
                </c:pt>
                <c:pt idx="190">
                  <c:v>2.4444580078125</c:v>
                </c:pt>
                <c:pt idx="191">
                  <c:v>2.45361328125</c:v>
                </c:pt>
                <c:pt idx="192">
                  <c:v>2.4829864501953098</c:v>
                </c:pt>
                <c:pt idx="193">
                  <c:v>2.4909973144531299</c:v>
                </c:pt>
                <c:pt idx="194">
                  <c:v>2.5022506713867201</c:v>
                </c:pt>
                <c:pt idx="195">
                  <c:v>2.5211334228515598</c:v>
                </c:pt>
                <c:pt idx="196">
                  <c:v>2.5308609008789098</c:v>
                </c:pt>
                <c:pt idx="197">
                  <c:v>2.5461196899414098</c:v>
                </c:pt>
                <c:pt idx="198">
                  <c:v>2.5613784790039098</c:v>
                </c:pt>
                <c:pt idx="199">
                  <c:v>2.5812149047851598</c:v>
                </c:pt>
                <c:pt idx="200">
                  <c:v>2.5896072387695299</c:v>
                </c:pt>
                <c:pt idx="201">
                  <c:v>2.6115417480468799</c:v>
                </c:pt>
                <c:pt idx="202">
                  <c:v>2.6180267333984402</c:v>
                </c:pt>
                <c:pt idx="203">
                  <c:v>2.6355743408203098</c:v>
                </c:pt>
                <c:pt idx="204">
                  <c:v>2.6576995849609402</c:v>
                </c:pt>
                <c:pt idx="205">
                  <c:v>2.6655197143554701</c:v>
                </c:pt>
                <c:pt idx="206">
                  <c:v>2.6746749877929701</c:v>
                </c:pt>
                <c:pt idx="207">
                  <c:v>2.6880264282226598</c:v>
                </c:pt>
                <c:pt idx="208">
                  <c:v>2.7029037475585902</c:v>
                </c:pt>
                <c:pt idx="209">
                  <c:v>2.7238845825195299</c:v>
                </c:pt>
                <c:pt idx="210">
                  <c:v>2.7360916137695299</c:v>
                </c:pt>
                <c:pt idx="211">
                  <c:v>2.752685546875</c:v>
                </c:pt>
                <c:pt idx="212">
                  <c:v>2.7610778808593799</c:v>
                </c:pt>
                <c:pt idx="213">
                  <c:v>2.77557373046875</c:v>
                </c:pt>
                <c:pt idx="214">
                  <c:v>2.7925491333007799</c:v>
                </c:pt>
                <c:pt idx="215">
                  <c:v>2.80303955078125</c:v>
                </c:pt>
                <c:pt idx="216">
                  <c:v>2.81829833984375</c:v>
                </c:pt>
                <c:pt idx="217">
                  <c:v>2.8369903564453098</c:v>
                </c:pt>
                <c:pt idx="218">
                  <c:v>2.8474807739257799</c:v>
                </c:pt>
                <c:pt idx="219">
                  <c:v>2.8617858886718799</c:v>
                </c:pt>
                <c:pt idx="220">
                  <c:v>2.8738021850585902</c:v>
                </c:pt>
                <c:pt idx="221">
                  <c:v>2.8974533081054701</c:v>
                </c:pt>
                <c:pt idx="222">
                  <c:v>2.9014587402343799</c:v>
                </c:pt>
                <c:pt idx="223">
                  <c:v>2.9218673706054701</c:v>
                </c:pt>
                <c:pt idx="224">
                  <c:v>2.9380798339843799</c:v>
                </c:pt>
                <c:pt idx="225">
                  <c:v>2.9384613037109402</c:v>
                </c:pt>
                <c:pt idx="226">
                  <c:v>2.9634475708007799</c:v>
                </c:pt>
                <c:pt idx="227">
                  <c:v>2.9821395874023402</c:v>
                </c:pt>
                <c:pt idx="228">
                  <c:v>2.9865264892578098</c:v>
                </c:pt>
                <c:pt idx="229">
                  <c:v>3.0096054077148402</c:v>
                </c:pt>
                <c:pt idx="230">
                  <c:v>3.0181884765625</c:v>
                </c:pt>
                <c:pt idx="231">
                  <c:v>3.0323028564453098</c:v>
                </c:pt>
                <c:pt idx="232">
                  <c:v>3.0527114868164098</c:v>
                </c:pt>
                <c:pt idx="233">
                  <c:v>3.0551910400390598</c:v>
                </c:pt>
                <c:pt idx="234">
                  <c:v>3.0773162841796902</c:v>
                </c:pt>
                <c:pt idx="235">
                  <c:v>3.0893325805664098</c:v>
                </c:pt>
                <c:pt idx="236">
                  <c:v>3.1059265136718799</c:v>
                </c:pt>
                <c:pt idx="237">
                  <c:v>3.1091690063476598</c:v>
                </c:pt>
                <c:pt idx="238">
                  <c:v>3.1345367431640598</c:v>
                </c:pt>
                <c:pt idx="239">
                  <c:v>3.1394958496093799</c:v>
                </c:pt>
                <c:pt idx="240">
                  <c:v>3.1593322753906299</c:v>
                </c:pt>
                <c:pt idx="241">
                  <c:v>3.1887054443359402</c:v>
                </c:pt>
                <c:pt idx="242">
                  <c:v>3.1803131103515598</c:v>
                </c:pt>
                <c:pt idx="243">
                  <c:v>3.1982421875</c:v>
                </c:pt>
                <c:pt idx="244">
                  <c:v>3.2152175903320299</c:v>
                </c:pt>
                <c:pt idx="245">
                  <c:v>3.216552734375</c:v>
                </c:pt>
                <c:pt idx="246">
                  <c:v>3.2428741455078098</c:v>
                </c:pt>
                <c:pt idx="247">
                  <c:v>3.2514572143554701</c:v>
                </c:pt>
                <c:pt idx="248">
                  <c:v>3.2661437988281299</c:v>
                </c:pt>
                <c:pt idx="249">
                  <c:v>3.2825469970703098</c:v>
                </c:pt>
                <c:pt idx="250">
                  <c:v>3.2888412475585902</c:v>
                </c:pt>
                <c:pt idx="251">
                  <c:v>3.3094406127929701</c:v>
                </c:pt>
                <c:pt idx="252">
                  <c:v>3.3086776733398402</c:v>
                </c:pt>
                <c:pt idx="253">
                  <c:v>3.2863616943359402</c:v>
                </c:pt>
                <c:pt idx="254">
                  <c:v>3.2793045043945299</c:v>
                </c:pt>
                <c:pt idx="255">
                  <c:v>3.28521728515625</c:v>
                </c:pt>
                <c:pt idx="256">
                  <c:v>3.2594680786132799</c:v>
                </c:pt>
                <c:pt idx="257">
                  <c:v>3.2493591308593799</c:v>
                </c:pt>
                <c:pt idx="258">
                  <c:v>3.2438278198242201</c:v>
                </c:pt>
                <c:pt idx="259">
                  <c:v>3.20892333984375</c:v>
                </c:pt>
                <c:pt idx="260">
                  <c:v>3.2138824462890598</c:v>
                </c:pt>
                <c:pt idx="261">
                  <c:v>3.2012939453125</c:v>
                </c:pt>
                <c:pt idx="262">
                  <c:v>3.1826019287109402</c:v>
                </c:pt>
                <c:pt idx="263">
                  <c:v>3.1862258911132799</c:v>
                </c:pt>
                <c:pt idx="264">
                  <c:v>3.1648635864257799</c:v>
                </c:pt>
                <c:pt idx="265">
                  <c:v>3.1446456909179701</c:v>
                </c:pt>
                <c:pt idx="266">
                  <c:v>3.1497955322265598</c:v>
                </c:pt>
                <c:pt idx="267">
                  <c:v>3.1284332275390598</c:v>
                </c:pt>
                <c:pt idx="268">
                  <c:v>3.10516357421875</c:v>
                </c:pt>
                <c:pt idx="269">
                  <c:v>3.1063079833984402</c:v>
                </c:pt>
                <c:pt idx="270">
                  <c:v>3.0904769897460902</c:v>
                </c:pt>
                <c:pt idx="271">
                  <c:v>3.0738830566406299</c:v>
                </c:pt>
                <c:pt idx="272">
                  <c:v>3.0721664428710902</c:v>
                </c:pt>
                <c:pt idx="273">
                  <c:v>3.0462265014648402</c:v>
                </c:pt>
                <c:pt idx="274">
                  <c:v>3.0364990234375</c:v>
                </c:pt>
                <c:pt idx="275">
                  <c:v>3.02581787109375</c:v>
                </c:pt>
                <c:pt idx="276">
                  <c:v>3.0138015747070299</c:v>
                </c:pt>
                <c:pt idx="277">
                  <c:v>3.0017852783203098</c:v>
                </c:pt>
                <c:pt idx="278">
                  <c:v>2.9924392700195299</c:v>
                </c:pt>
                <c:pt idx="279">
                  <c:v>2.978515625</c:v>
                </c:pt>
                <c:pt idx="280">
                  <c:v>2.9640197753906299</c:v>
                </c:pt>
                <c:pt idx="281">
                  <c:v>2.9531478881835902</c:v>
                </c:pt>
                <c:pt idx="282">
                  <c:v>2.9300689697265598</c:v>
                </c:pt>
                <c:pt idx="283">
                  <c:v>2.9306411743164098</c:v>
                </c:pt>
                <c:pt idx="284">
                  <c:v>2.9136657714843799</c:v>
                </c:pt>
                <c:pt idx="285">
                  <c:v>2.89764404296875</c:v>
                </c:pt>
                <c:pt idx="286">
                  <c:v>2.8913497924804701</c:v>
                </c:pt>
                <c:pt idx="287">
                  <c:v>2.8743743896484402</c:v>
                </c:pt>
                <c:pt idx="288">
                  <c:v>2.8556823730468799</c:v>
                </c:pt>
                <c:pt idx="289">
                  <c:v>2.8491973876953098</c:v>
                </c:pt>
                <c:pt idx="290">
                  <c:v>2.8345108032226598</c:v>
                </c:pt>
                <c:pt idx="291">
                  <c:v>2.8181076049804701</c:v>
                </c:pt>
                <c:pt idx="292">
                  <c:v>2.8070449829101598</c:v>
                </c:pt>
                <c:pt idx="293">
                  <c:v>2.7805328369140598</c:v>
                </c:pt>
                <c:pt idx="294">
                  <c:v>2.7824401855468799</c:v>
                </c:pt>
                <c:pt idx="295">
                  <c:v>2.7696609497070299</c:v>
                </c:pt>
                <c:pt idx="296">
                  <c:v>2.7460098266601598</c:v>
                </c:pt>
                <c:pt idx="297">
                  <c:v>2.7441024780273402</c:v>
                </c:pt>
                <c:pt idx="298">
                  <c:v>2.7383804321289098</c:v>
                </c:pt>
                <c:pt idx="299">
                  <c:v>2.7091979980468799</c:v>
                </c:pt>
                <c:pt idx="300">
                  <c:v>2.7008056640625</c:v>
                </c:pt>
                <c:pt idx="301">
                  <c:v>2.6834487915039098</c:v>
                </c:pt>
                <c:pt idx="302">
                  <c:v>2.6702880859375</c:v>
                </c:pt>
                <c:pt idx="303">
                  <c:v>2.6601791381835902</c:v>
                </c:pt>
                <c:pt idx="304">
                  <c:v>2.6424407958984402</c:v>
                </c:pt>
                <c:pt idx="305">
                  <c:v>2.6304244995117201</c:v>
                </c:pt>
                <c:pt idx="306">
                  <c:v>2.6191711425781299</c:v>
                </c:pt>
                <c:pt idx="307">
                  <c:v>2.5999069213867201</c:v>
                </c:pt>
                <c:pt idx="308">
                  <c:v>2.5960922241210902</c:v>
                </c:pt>
                <c:pt idx="309">
                  <c:v>2.5791168212890598</c:v>
                </c:pt>
                <c:pt idx="310">
                  <c:v>2.5661468505859402</c:v>
                </c:pt>
                <c:pt idx="311">
                  <c:v>2.5522232055664098</c:v>
                </c:pt>
                <c:pt idx="312">
                  <c:v>2.53448486328125</c:v>
                </c:pt>
                <c:pt idx="313">
                  <c:v>2.5211334228515598</c:v>
                </c:pt>
                <c:pt idx="314">
                  <c:v>2.4930953979492201</c:v>
                </c:pt>
                <c:pt idx="315">
                  <c:v>2.4936676025390598</c:v>
                </c:pt>
                <c:pt idx="316">
                  <c:v>2.484130859375</c:v>
                </c:pt>
                <c:pt idx="317">
                  <c:v>2.4688720703125</c:v>
                </c:pt>
                <c:pt idx="318">
                  <c:v>2.4503707885742201</c:v>
                </c:pt>
                <c:pt idx="319">
                  <c:v>2.4389266967773402</c:v>
                </c:pt>
                <c:pt idx="320">
                  <c:v>2.4150848388671902</c:v>
                </c:pt>
                <c:pt idx="321">
                  <c:v>2.4049758911132799</c:v>
                </c:pt>
                <c:pt idx="322">
                  <c:v>2.3981094360351598</c:v>
                </c:pt>
                <c:pt idx="323">
                  <c:v>2.3811340332031299</c:v>
                </c:pt>
                <c:pt idx="324">
                  <c:v>2.3687362670898402</c:v>
                </c:pt>
                <c:pt idx="325">
                  <c:v>2.3468017578125</c:v>
                </c:pt>
                <c:pt idx="326">
                  <c:v>2.3353576660156299</c:v>
                </c:pt>
                <c:pt idx="327">
                  <c:v>2.3212432861328098</c:v>
                </c:pt>
                <c:pt idx="328">
                  <c:v>2.3120880126953098</c:v>
                </c:pt>
                <c:pt idx="329">
                  <c:v>2.2926330566406299</c:v>
                </c:pt>
                <c:pt idx="330">
                  <c:v>2.2850036621093799</c:v>
                </c:pt>
                <c:pt idx="331">
                  <c:v>2.2708892822265598</c:v>
                </c:pt>
                <c:pt idx="332">
                  <c:v>2.2565841674804701</c:v>
                </c:pt>
                <c:pt idx="333">
                  <c:v>2.2434234619140598</c:v>
                </c:pt>
                <c:pt idx="334">
                  <c:v>2.2153854370117201</c:v>
                </c:pt>
                <c:pt idx="335">
                  <c:v>2.2098541259765598</c:v>
                </c:pt>
                <c:pt idx="336">
                  <c:v>2.1959304809570299</c:v>
                </c:pt>
                <c:pt idx="337">
                  <c:v>2.1806716918945299</c:v>
                </c:pt>
                <c:pt idx="338">
                  <c:v>2.1659851074218799</c:v>
                </c:pt>
                <c:pt idx="339">
                  <c:v>2.1509170532226598</c:v>
                </c:pt>
                <c:pt idx="340">
                  <c:v>2.1381378173828098</c:v>
                </c:pt>
                <c:pt idx="341">
                  <c:v>2.117919921875</c:v>
                </c:pt>
                <c:pt idx="342">
                  <c:v>2.10723876953125</c:v>
                </c:pt>
                <c:pt idx="343">
                  <c:v>2.0975112915039098</c:v>
                </c:pt>
                <c:pt idx="344">
                  <c:v>2.0790100097656299</c:v>
                </c:pt>
                <c:pt idx="345">
                  <c:v>2.0631790161132799</c:v>
                </c:pt>
                <c:pt idx="346">
                  <c:v>2.0534515380859402</c:v>
                </c:pt>
                <c:pt idx="347">
                  <c:v>2.0349502563476598</c:v>
                </c:pt>
                <c:pt idx="348">
                  <c:v>2.0175933837890598</c:v>
                </c:pt>
                <c:pt idx="349">
                  <c:v>2.0055770874023402</c:v>
                </c:pt>
                <c:pt idx="350">
                  <c:v>1.9969940185546899</c:v>
                </c:pt>
                <c:pt idx="351">
                  <c:v>1.9847869873046899</c:v>
                </c:pt>
                <c:pt idx="352">
                  <c:v>1.9609451293945299</c:v>
                </c:pt>
                <c:pt idx="353">
                  <c:v>1.9374847412109399</c:v>
                </c:pt>
                <c:pt idx="354">
                  <c:v>1.9329071044921899</c:v>
                </c:pt>
                <c:pt idx="355">
                  <c:v>1.9157409667968801</c:v>
                </c:pt>
                <c:pt idx="356">
                  <c:v>1.9041061401367201</c:v>
                </c:pt>
                <c:pt idx="357">
                  <c:v>1.8810272216796899</c:v>
                </c:pt>
                <c:pt idx="358">
                  <c:v>1.8711090087890601</c:v>
                </c:pt>
                <c:pt idx="359">
                  <c:v>1.8501281738281301</c:v>
                </c:pt>
                <c:pt idx="360">
                  <c:v>1.8474578857421899</c:v>
                </c:pt>
                <c:pt idx="361">
                  <c:v>1.81941986083984</c:v>
                </c:pt>
                <c:pt idx="362">
                  <c:v>1.8053054809570299</c:v>
                </c:pt>
                <c:pt idx="363">
                  <c:v>1.7900466918945299</c:v>
                </c:pt>
                <c:pt idx="364">
                  <c:v>1.77364349365234</c:v>
                </c:pt>
                <c:pt idx="365">
                  <c:v>1.7652511596679701</c:v>
                </c:pt>
                <c:pt idx="366">
                  <c:v>1.74503326416016</c:v>
                </c:pt>
                <c:pt idx="367">
                  <c:v>1.7345428466796899</c:v>
                </c:pt>
                <c:pt idx="368">
                  <c:v>1.72214508056641</c:v>
                </c:pt>
                <c:pt idx="369">
                  <c:v>1.70383453369141</c:v>
                </c:pt>
                <c:pt idx="370">
                  <c:v>1.69010162353516</c:v>
                </c:pt>
                <c:pt idx="371">
                  <c:v>1.6736984252929701</c:v>
                </c:pt>
                <c:pt idx="372">
                  <c:v>1.6614913940429701</c:v>
                </c:pt>
                <c:pt idx="373">
                  <c:v>1.6468048095703101</c:v>
                </c:pt>
                <c:pt idx="374">
                  <c:v>1.6227722167968801</c:v>
                </c:pt>
                <c:pt idx="375">
                  <c:v>1.6094207763671899</c:v>
                </c:pt>
                <c:pt idx="376">
                  <c:v>1.5960693359375</c:v>
                </c:pt>
                <c:pt idx="377">
                  <c:v>1.5739440917968801</c:v>
                </c:pt>
                <c:pt idx="378">
                  <c:v>1.5628814697265601</c:v>
                </c:pt>
                <c:pt idx="379">
                  <c:v>1.5476226806640601</c:v>
                </c:pt>
                <c:pt idx="380">
                  <c:v>1.53751373291016</c:v>
                </c:pt>
                <c:pt idx="381">
                  <c:v>1.5205383300781301</c:v>
                </c:pt>
                <c:pt idx="382">
                  <c:v>1.5043258666992201</c:v>
                </c:pt>
                <c:pt idx="383">
                  <c:v>1.4915466308593801</c:v>
                </c:pt>
                <c:pt idx="384">
                  <c:v>1.4707565307617201</c:v>
                </c:pt>
                <c:pt idx="385">
                  <c:v>1.45931243896484</c:v>
                </c:pt>
                <c:pt idx="386">
                  <c:v>1.44443511962891</c:v>
                </c:pt>
                <c:pt idx="387">
                  <c:v>1.42269134521484</c:v>
                </c:pt>
                <c:pt idx="388">
                  <c:v>1.4198303222656301</c:v>
                </c:pt>
                <c:pt idx="389">
                  <c:v>1.40018463134766</c:v>
                </c:pt>
                <c:pt idx="390">
                  <c:v>1.38092041015625</c:v>
                </c:pt>
                <c:pt idx="391">
                  <c:v>1.3713836669921899</c:v>
                </c:pt>
                <c:pt idx="392">
                  <c:v>1.3526916503906301</c:v>
                </c:pt>
                <c:pt idx="393">
                  <c:v>1.3336181640625</c:v>
                </c:pt>
                <c:pt idx="394">
                  <c:v>1.312255859375</c:v>
                </c:pt>
                <c:pt idx="395">
                  <c:v>1.3072967529296899</c:v>
                </c:pt>
                <c:pt idx="396">
                  <c:v>1.28173828125</c:v>
                </c:pt>
                <c:pt idx="397">
                  <c:v>1.2723922729492201</c:v>
                </c:pt>
                <c:pt idx="398">
                  <c:v>1.25331878662109</c:v>
                </c:pt>
                <c:pt idx="399">
                  <c:v>1.2393951416015601</c:v>
                </c:pt>
                <c:pt idx="400">
                  <c:v>1.2239456176757799</c:v>
                </c:pt>
                <c:pt idx="401">
                  <c:v>1.2081146240234399</c:v>
                </c:pt>
                <c:pt idx="402">
                  <c:v>1.1951446533203101</c:v>
                </c:pt>
                <c:pt idx="403">
                  <c:v>1.1915206909179701</c:v>
                </c:pt>
                <c:pt idx="404">
                  <c:v>1.1569976806640601</c:v>
                </c:pt>
                <c:pt idx="405">
                  <c:v>1.1474609375</c:v>
                </c:pt>
                <c:pt idx="406">
                  <c:v>1.1365890502929701</c:v>
                </c:pt>
                <c:pt idx="407">
                  <c:v>1.1192321777343801</c:v>
                </c:pt>
                <c:pt idx="408">
                  <c:v>1.1043548583984399</c:v>
                </c:pt>
                <c:pt idx="409">
                  <c:v>1.08699798583984</c:v>
                </c:pt>
                <c:pt idx="410">
                  <c:v>1.0713577270507799</c:v>
                </c:pt>
                <c:pt idx="411">
                  <c:v>1.0532379150390601</c:v>
                </c:pt>
                <c:pt idx="412">
                  <c:v>1.04579925537109</c:v>
                </c:pt>
                <c:pt idx="413">
                  <c:v>1.03206634521484</c:v>
                </c:pt>
                <c:pt idx="414">
                  <c:v>1.0097503662109399</c:v>
                </c:pt>
                <c:pt idx="415">
                  <c:v>0.99773406982421897</c:v>
                </c:pt>
                <c:pt idx="416">
                  <c:v>0.98304748535156306</c:v>
                </c:pt>
                <c:pt idx="417">
                  <c:v>0.96874237060546897</c:v>
                </c:pt>
                <c:pt idx="418">
                  <c:v>0.952911376953125</c:v>
                </c:pt>
                <c:pt idx="419">
                  <c:v>0.93555450439453103</c:v>
                </c:pt>
                <c:pt idx="420">
                  <c:v>0.91304779052734397</c:v>
                </c:pt>
                <c:pt idx="421">
                  <c:v>0.90122222900390603</c:v>
                </c:pt>
                <c:pt idx="422">
                  <c:v>0.89435577392578103</c:v>
                </c:pt>
                <c:pt idx="423">
                  <c:v>0.87547302246093806</c:v>
                </c:pt>
                <c:pt idx="424">
                  <c:v>0.86154937744140603</c:v>
                </c:pt>
                <c:pt idx="425">
                  <c:v>0.84209442138671897</c:v>
                </c:pt>
                <c:pt idx="426">
                  <c:v>0.83179473876953103</c:v>
                </c:pt>
                <c:pt idx="427">
                  <c:v>0.81844329833984397</c:v>
                </c:pt>
                <c:pt idx="428">
                  <c:v>0.798797607421875</c:v>
                </c:pt>
                <c:pt idx="429">
                  <c:v>0.78983306884765603</c:v>
                </c:pt>
                <c:pt idx="430">
                  <c:v>0.775909423828125</c:v>
                </c:pt>
                <c:pt idx="431">
                  <c:v>0.759124755859375</c:v>
                </c:pt>
                <c:pt idx="432">
                  <c:v>0.74462890625</c:v>
                </c:pt>
                <c:pt idx="433">
                  <c:v>0.73127746582031306</c:v>
                </c:pt>
                <c:pt idx="434">
                  <c:v>0.724029541015625</c:v>
                </c:pt>
                <c:pt idx="435">
                  <c:v>0.70323944091796897</c:v>
                </c:pt>
                <c:pt idx="436">
                  <c:v>0.68721771240234397</c:v>
                </c:pt>
                <c:pt idx="437">
                  <c:v>0.67462921142578103</c:v>
                </c:pt>
                <c:pt idx="438">
                  <c:v>0.66032409667968806</c:v>
                </c:pt>
                <c:pt idx="439">
                  <c:v>0.641632080078125</c:v>
                </c:pt>
                <c:pt idx="440">
                  <c:v>0.62160491943359397</c:v>
                </c:pt>
                <c:pt idx="441">
                  <c:v>0.61817169189453103</c:v>
                </c:pt>
                <c:pt idx="442">
                  <c:v>0.59833526611328103</c:v>
                </c:pt>
                <c:pt idx="443">
                  <c:v>0.58860778808593806</c:v>
                </c:pt>
                <c:pt idx="444">
                  <c:v>0.56858062744140603</c:v>
                </c:pt>
                <c:pt idx="445">
                  <c:v>0.56324005126953103</c:v>
                </c:pt>
                <c:pt idx="446">
                  <c:v>0.54607391357421897</c:v>
                </c:pt>
                <c:pt idx="447">
                  <c:v>0.53691864013671897</c:v>
                </c:pt>
                <c:pt idx="448">
                  <c:v>0.51746368408203103</c:v>
                </c:pt>
                <c:pt idx="449">
                  <c:v>0.51021575927734397</c:v>
                </c:pt>
                <c:pt idx="450">
                  <c:v>0.49915313720703097</c:v>
                </c:pt>
                <c:pt idx="451">
                  <c:v>0.48675537109375</c:v>
                </c:pt>
                <c:pt idx="452">
                  <c:v>0.466156005859375</c:v>
                </c:pt>
                <c:pt idx="453">
                  <c:v>0.458145141601563</c:v>
                </c:pt>
                <c:pt idx="454">
                  <c:v>0.442123413085938</c:v>
                </c:pt>
                <c:pt idx="455">
                  <c:v>0.43697357177734403</c:v>
                </c:pt>
                <c:pt idx="456">
                  <c:v>0.416183471679688</c:v>
                </c:pt>
                <c:pt idx="457">
                  <c:v>0.408935546875</c:v>
                </c:pt>
                <c:pt idx="458">
                  <c:v>0.397109985351563</c:v>
                </c:pt>
                <c:pt idx="459">
                  <c:v>0.38471221923828097</c:v>
                </c:pt>
                <c:pt idx="460">
                  <c:v>0.36830902099609403</c:v>
                </c:pt>
                <c:pt idx="461">
                  <c:v>0.36792755126953097</c:v>
                </c:pt>
                <c:pt idx="462">
                  <c:v>0.346755981445313</c:v>
                </c:pt>
                <c:pt idx="463">
                  <c:v>0.33512115478515597</c:v>
                </c:pt>
                <c:pt idx="464">
                  <c:v>0.324630737304688</c:v>
                </c:pt>
                <c:pt idx="465">
                  <c:v>0.31280517578125</c:v>
                </c:pt>
                <c:pt idx="466">
                  <c:v>0.30651092529296903</c:v>
                </c:pt>
                <c:pt idx="467">
                  <c:v>0.28972625732421903</c:v>
                </c:pt>
                <c:pt idx="468">
                  <c:v>0.279617309570313</c:v>
                </c:pt>
                <c:pt idx="469">
                  <c:v>0.27637481689453097</c:v>
                </c:pt>
                <c:pt idx="470">
                  <c:v>0.26226043701171903</c:v>
                </c:pt>
                <c:pt idx="471">
                  <c:v>0.248527526855469</c:v>
                </c:pt>
                <c:pt idx="472">
                  <c:v>0.238037109375</c:v>
                </c:pt>
                <c:pt idx="473">
                  <c:v>0.223731994628906</c:v>
                </c:pt>
                <c:pt idx="474">
                  <c:v>0.217437744140625</c:v>
                </c:pt>
                <c:pt idx="475">
                  <c:v>0.213241577148438</c:v>
                </c:pt>
                <c:pt idx="476">
                  <c:v>0.204277038574219</c:v>
                </c:pt>
                <c:pt idx="477">
                  <c:v>0.1983642578125</c:v>
                </c:pt>
                <c:pt idx="478">
                  <c:v>0.182151794433594</c:v>
                </c:pt>
                <c:pt idx="479">
                  <c:v>0.177192687988281</c:v>
                </c:pt>
                <c:pt idx="480">
                  <c:v>0.170135498046875</c:v>
                </c:pt>
                <c:pt idx="481">
                  <c:v>0.152206420898438</c:v>
                </c:pt>
                <c:pt idx="482">
                  <c:v>0.1556396484375</c:v>
                </c:pt>
                <c:pt idx="483">
                  <c:v>0.137710571289063</c:v>
                </c:pt>
                <c:pt idx="484">
                  <c:v>0.128936767578125</c:v>
                </c:pt>
                <c:pt idx="485">
                  <c:v>0.13275146484375</c:v>
                </c:pt>
                <c:pt idx="486">
                  <c:v>0.114631652832031</c:v>
                </c:pt>
                <c:pt idx="487">
                  <c:v>0.109291076660156</c:v>
                </c:pt>
                <c:pt idx="488">
                  <c:v>0.109672546386719</c:v>
                </c:pt>
                <c:pt idx="489">
                  <c:v>8.9454650878906306E-2</c:v>
                </c:pt>
                <c:pt idx="490">
                  <c:v>9.95635986328125E-2</c:v>
                </c:pt>
                <c:pt idx="491">
                  <c:v>8.6212158203125E-2</c:v>
                </c:pt>
                <c:pt idx="492">
                  <c:v>6.4659118652343806E-2</c:v>
                </c:pt>
                <c:pt idx="493">
                  <c:v>7.74383544921875E-2</c:v>
                </c:pt>
                <c:pt idx="494">
                  <c:v>6.8473815917968806E-2</c:v>
                </c:pt>
                <c:pt idx="495">
                  <c:v>5.6266784667968799E-2</c:v>
                </c:pt>
                <c:pt idx="496">
                  <c:v>6.82830810546875E-2</c:v>
                </c:pt>
                <c:pt idx="497">
                  <c:v>4.4059753417968799E-2</c:v>
                </c:pt>
                <c:pt idx="498">
                  <c:v>5.3977966308593799E-2</c:v>
                </c:pt>
                <c:pt idx="499">
                  <c:v>4.9400329589843799E-2</c:v>
                </c:pt>
                <c:pt idx="500">
                  <c:v>3.7193298339843799E-2</c:v>
                </c:pt>
                <c:pt idx="501">
                  <c:v>3.4523010253906299E-2</c:v>
                </c:pt>
                <c:pt idx="502">
                  <c:v>2.9945373535156299E-2</c:v>
                </c:pt>
                <c:pt idx="503">
                  <c:v>2.4986267089843799E-2</c:v>
                </c:pt>
                <c:pt idx="504">
                  <c:v>2.5749206542968799E-2</c:v>
                </c:pt>
                <c:pt idx="505">
                  <c:v>1.8310546875E-2</c:v>
                </c:pt>
                <c:pt idx="506">
                  <c:v>1.983642578125E-2</c:v>
                </c:pt>
                <c:pt idx="507">
                  <c:v>2.593994140625E-2</c:v>
                </c:pt>
                <c:pt idx="508">
                  <c:v>1.71661376953125E-2</c:v>
                </c:pt>
                <c:pt idx="509">
                  <c:v>1.678466796875E-2</c:v>
                </c:pt>
                <c:pt idx="510">
                  <c:v>1.6212463378906299E-2</c:v>
                </c:pt>
                <c:pt idx="511">
                  <c:v>1.08718872070313E-2</c:v>
                </c:pt>
                <c:pt idx="512">
                  <c:v>7.05718994140625E-3</c:v>
                </c:pt>
                <c:pt idx="513">
                  <c:v>1.1444091796875E-2</c:v>
                </c:pt>
                <c:pt idx="514">
                  <c:v>1.6021728515625E-2</c:v>
                </c:pt>
                <c:pt idx="515">
                  <c:v>1.1444091796875E-2</c:v>
                </c:pt>
                <c:pt idx="516">
                  <c:v>7.82012939453125E-3</c:v>
                </c:pt>
                <c:pt idx="517">
                  <c:v>1.20162963867188E-2</c:v>
                </c:pt>
                <c:pt idx="518">
                  <c:v>2.1171569824218799E-2</c:v>
                </c:pt>
                <c:pt idx="519">
                  <c:v>1.25885009765625E-2</c:v>
                </c:pt>
                <c:pt idx="520">
                  <c:v>1.20162963867188E-2</c:v>
                </c:pt>
                <c:pt idx="521">
                  <c:v>1.678466796875E-2</c:v>
                </c:pt>
                <c:pt idx="522">
                  <c:v>2.3651123046875E-2</c:v>
                </c:pt>
                <c:pt idx="523">
                  <c:v>9.1552734375E-3</c:v>
                </c:pt>
                <c:pt idx="524">
                  <c:v>2.40325927734375E-2</c:v>
                </c:pt>
                <c:pt idx="525">
                  <c:v>2.8800964355468799E-2</c:v>
                </c:pt>
                <c:pt idx="526">
                  <c:v>1.9073486328125E-2</c:v>
                </c:pt>
                <c:pt idx="527">
                  <c:v>2.74658203125E-2</c:v>
                </c:pt>
                <c:pt idx="528">
                  <c:v>2.5749206542968799E-2</c:v>
                </c:pt>
                <c:pt idx="529">
                  <c:v>3.35693359375E-2</c:v>
                </c:pt>
                <c:pt idx="530">
                  <c:v>4.76837158203125E-2</c:v>
                </c:pt>
                <c:pt idx="531">
                  <c:v>4.1961669921875E-2</c:v>
                </c:pt>
                <c:pt idx="532">
                  <c:v>5.1689147949218799E-2</c:v>
                </c:pt>
                <c:pt idx="533">
                  <c:v>5.5694580078125E-2</c:v>
                </c:pt>
                <c:pt idx="534">
                  <c:v>6.0081481933593799E-2</c:v>
                </c:pt>
                <c:pt idx="535">
                  <c:v>6.2370300292968799E-2</c:v>
                </c:pt>
                <c:pt idx="536">
                  <c:v>7.20977783203125E-2</c:v>
                </c:pt>
                <c:pt idx="537">
                  <c:v>7.13348388671875E-2</c:v>
                </c:pt>
                <c:pt idx="538">
                  <c:v>9.11712646484375E-2</c:v>
                </c:pt>
                <c:pt idx="539">
                  <c:v>9.4413757324218806E-2</c:v>
                </c:pt>
                <c:pt idx="540">
                  <c:v>8.35418701171875E-2</c:v>
                </c:pt>
                <c:pt idx="541">
                  <c:v>0.103759765625</c:v>
                </c:pt>
                <c:pt idx="542">
                  <c:v>0.110244750976563</c:v>
                </c:pt>
                <c:pt idx="543">
                  <c:v>0.102996826171875</c:v>
                </c:pt>
                <c:pt idx="544">
                  <c:v>0.123214721679688</c:v>
                </c:pt>
                <c:pt idx="545">
                  <c:v>0.135040283203125</c:v>
                </c:pt>
                <c:pt idx="546">
                  <c:v>0.128746032714844</c:v>
                </c:pt>
                <c:pt idx="547">
                  <c:v>0.142669677734375</c:v>
                </c:pt>
                <c:pt idx="548">
                  <c:v>0.150108337402344</c:v>
                </c:pt>
                <c:pt idx="549">
                  <c:v>0.153160095214844</c:v>
                </c:pt>
                <c:pt idx="550">
                  <c:v>0.171279907226563</c:v>
                </c:pt>
                <c:pt idx="551">
                  <c:v>0.173187255859375</c:v>
                </c:pt>
                <c:pt idx="552">
                  <c:v>0.188636779785156</c:v>
                </c:pt>
                <c:pt idx="553">
                  <c:v>0.194168090820313</c:v>
                </c:pt>
                <c:pt idx="554">
                  <c:v>0.199508666992188</c:v>
                </c:pt>
                <c:pt idx="555">
                  <c:v>0.209999084472656</c:v>
                </c:pt>
                <c:pt idx="556">
                  <c:v>0.224494934082031</c:v>
                </c:pt>
                <c:pt idx="557">
                  <c:v>0.226211547851563</c:v>
                </c:pt>
                <c:pt idx="558">
                  <c:v>0.24261474609375</c:v>
                </c:pt>
                <c:pt idx="559">
                  <c:v>0.250625610351563</c:v>
                </c:pt>
                <c:pt idx="560">
                  <c:v>0.259017944335938</c:v>
                </c:pt>
                <c:pt idx="561">
                  <c:v>0.27446746826171903</c:v>
                </c:pt>
                <c:pt idx="562">
                  <c:v>0.28057098388671903</c:v>
                </c:pt>
                <c:pt idx="563">
                  <c:v>0.28667449951171903</c:v>
                </c:pt>
                <c:pt idx="564">
                  <c:v>0.303268432617188</c:v>
                </c:pt>
                <c:pt idx="565">
                  <c:v>0.311660766601563</c:v>
                </c:pt>
                <c:pt idx="566">
                  <c:v>0.322341918945313</c:v>
                </c:pt>
                <c:pt idx="567">
                  <c:v>0.340652465820313</c:v>
                </c:pt>
                <c:pt idx="568">
                  <c:v>0.343704223632813</c:v>
                </c:pt>
                <c:pt idx="569">
                  <c:v>0.35495758056640597</c:v>
                </c:pt>
                <c:pt idx="570">
                  <c:v>0.37136077880859403</c:v>
                </c:pt>
                <c:pt idx="571">
                  <c:v>0.37822723388671903</c:v>
                </c:pt>
                <c:pt idx="572">
                  <c:v>0.390625</c:v>
                </c:pt>
                <c:pt idx="573">
                  <c:v>0.40378570556640597</c:v>
                </c:pt>
                <c:pt idx="574">
                  <c:v>0.40836334228515597</c:v>
                </c:pt>
                <c:pt idx="575">
                  <c:v>0.41828155517578097</c:v>
                </c:pt>
                <c:pt idx="576">
                  <c:v>0.44307708740234403</c:v>
                </c:pt>
                <c:pt idx="577">
                  <c:v>0.45146942138671903</c:v>
                </c:pt>
                <c:pt idx="578">
                  <c:v>0.468063354492188</c:v>
                </c:pt>
                <c:pt idx="579">
                  <c:v>0.47779083251953097</c:v>
                </c:pt>
                <c:pt idx="580">
                  <c:v>0.48675537109375</c:v>
                </c:pt>
                <c:pt idx="581">
                  <c:v>0.50792694091796897</c:v>
                </c:pt>
                <c:pt idx="582">
                  <c:v>0.511932373046875</c:v>
                </c:pt>
                <c:pt idx="583">
                  <c:v>0.51612854003906306</c:v>
                </c:pt>
                <c:pt idx="584">
                  <c:v>0.54302215576171897</c:v>
                </c:pt>
                <c:pt idx="585">
                  <c:v>0.54817199707031306</c:v>
                </c:pt>
                <c:pt idx="586">
                  <c:v>0.55255889892578103</c:v>
                </c:pt>
                <c:pt idx="587">
                  <c:v>0.5859375</c:v>
                </c:pt>
                <c:pt idx="588">
                  <c:v>0.58498382568359397</c:v>
                </c:pt>
                <c:pt idx="589">
                  <c:v>0.59661865234375</c:v>
                </c:pt>
                <c:pt idx="590">
                  <c:v>0.61759948730468806</c:v>
                </c:pt>
                <c:pt idx="591">
                  <c:v>0.620269775390625</c:v>
                </c:pt>
                <c:pt idx="592">
                  <c:v>0.641632080078125</c:v>
                </c:pt>
                <c:pt idx="593">
                  <c:v>0.65784454345703103</c:v>
                </c:pt>
                <c:pt idx="594">
                  <c:v>0.66738128662109397</c:v>
                </c:pt>
                <c:pt idx="595">
                  <c:v>0.6805419921875</c:v>
                </c:pt>
                <c:pt idx="596">
                  <c:v>0.69866180419921897</c:v>
                </c:pt>
                <c:pt idx="597">
                  <c:v>0.70323944091796897</c:v>
                </c:pt>
                <c:pt idx="598">
                  <c:v>0.726318359375</c:v>
                </c:pt>
                <c:pt idx="599">
                  <c:v>0.73757171630859397</c:v>
                </c:pt>
                <c:pt idx="600">
                  <c:v>0.74329376220703103</c:v>
                </c:pt>
                <c:pt idx="601">
                  <c:v>0.76026916503906306</c:v>
                </c:pt>
                <c:pt idx="602">
                  <c:v>0.77762603759765603</c:v>
                </c:pt>
                <c:pt idx="603">
                  <c:v>0.77648162841796897</c:v>
                </c:pt>
                <c:pt idx="604">
                  <c:v>0.80413818359375</c:v>
                </c:pt>
                <c:pt idx="605">
                  <c:v>0.8148193359375</c:v>
                </c:pt>
                <c:pt idx="606">
                  <c:v>0.81977844238281306</c:v>
                </c:pt>
                <c:pt idx="607">
                  <c:v>0.84247589111328103</c:v>
                </c:pt>
                <c:pt idx="608">
                  <c:v>0.85620880126953103</c:v>
                </c:pt>
                <c:pt idx="609">
                  <c:v>0.87089538574218806</c:v>
                </c:pt>
                <c:pt idx="610">
                  <c:v>0.88615417480468806</c:v>
                </c:pt>
                <c:pt idx="611">
                  <c:v>0.9002685546875</c:v>
                </c:pt>
                <c:pt idx="612">
                  <c:v>0.91953277587890603</c:v>
                </c:pt>
                <c:pt idx="613">
                  <c:v>0.93269348144531306</c:v>
                </c:pt>
                <c:pt idx="614">
                  <c:v>0.93803405761718806</c:v>
                </c:pt>
                <c:pt idx="615">
                  <c:v>0.95539093017578103</c:v>
                </c:pt>
                <c:pt idx="616">
                  <c:v>0.9674072265625</c:v>
                </c:pt>
                <c:pt idx="617">
                  <c:v>0.97465515136718806</c:v>
                </c:pt>
                <c:pt idx="618">
                  <c:v>0.99697113037109397</c:v>
                </c:pt>
                <c:pt idx="619">
                  <c:v>1.0053634643554701</c:v>
                </c:pt>
                <c:pt idx="620">
                  <c:v>1.01718902587891</c:v>
                </c:pt>
                <c:pt idx="621">
                  <c:v>1.0389328002929701</c:v>
                </c:pt>
                <c:pt idx="622">
                  <c:v>1.05228424072266</c:v>
                </c:pt>
                <c:pt idx="623">
                  <c:v>1.05991363525391</c:v>
                </c:pt>
                <c:pt idx="624">
                  <c:v>1.08585357666016</c:v>
                </c:pt>
                <c:pt idx="625">
                  <c:v>1.0942459106445299</c:v>
                </c:pt>
                <c:pt idx="626">
                  <c:v>1.1020660400390601</c:v>
                </c:pt>
                <c:pt idx="627">
                  <c:v>1.13067626953125</c:v>
                </c:pt>
                <c:pt idx="628">
                  <c:v>1.1360168457031301</c:v>
                </c:pt>
                <c:pt idx="629">
                  <c:v>1.1503219604492201</c:v>
                </c:pt>
                <c:pt idx="630">
                  <c:v>1.17130279541016</c:v>
                </c:pt>
                <c:pt idx="631">
                  <c:v>1.1741638183593801</c:v>
                </c:pt>
                <c:pt idx="632">
                  <c:v>1.1932373046875</c:v>
                </c:pt>
                <c:pt idx="633">
                  <c:v>1.2098312377929701</c:v>
                </c:pt>
                <c:pt idx="634">
                  <c:v>1.21364593505859</c:v>
                </c:pt>
                <c:pt idx="635">
                  <c:v>1.2392044067382799</c:v>
                </c:pt>
                <c:pt idx="636">
                  <c:v>1.2420654296875</c:v>
                </c:pt>
                <c:pt idx="637">
                  <c:v>1.26399993896484</c:v>
                </c:pt>
                <c:pt idx="638">
                  <c:v>1.2794494628906301</c:v>
                </c:pt>
                <c:pt idx="639">
                  <c:v>1.2939453125</c:v>
                </c:pt>
                <c:pt idx="640">
                  <c:v>1.300048828125</c:v>
                </c:pt>
                <c:pt idx="641">
                  <c:v>1.3233184814453101</c:v>
                </c:pt>
                <c:pt idx="642">
                  <c:v>1.3359069824218801</c:v>
                </c:pt>
                <c:pt idx="643">
                  <c:v>1.3523101806640601</c:v>
                </c:pt>
                <c:pt idx="644">
                  <c:v>1.3689041137695299</c:v>
                </c:pt>
                <c:pt idx="645">
                  <c:v>1.3759613037109399</c:v>
                </c:pt>
                <c:pt idx="646">
                  <c:v>1.385498046875</c:v>
                </c:pt>
                <c:pt idx="647">
                  <c:v>1.4064788818359399</c:v>
                </c:pt>
                <c:pt idx="648">
                  <c:v>1.4142990112304701</c:v>
                </c:pt>
                <c:pt idx="649">
                  <c:v>1.43337249755859</c:v>
                </c:pt>
                <c:pt idx="650">
                  <c:v>1.4530181884765601</c:v>
                </c:pt>
                <c:pt idx="651">
                  <c:v>1.45969390869141</c:v>
                </c:pt>
                <c:pt idx="652">
                  <c:v>1.47151947021484</c:v>
                </c:pt>
                <c:pt idx="653">
                  <c:v>1.5001296997070299</c:v>
                </c:pt>
                <c:pt idx="654">
                  <c:v>1.4972686767578101</c:v>
                </c:pt>
                <c:pt idx="655">
                  <c:v>1.52034759521484</c:v>
                </c:pt>
                <c:pt idx="656">
                  <c:v>1.5373229980468801</c:v>
                </c:pt>
                <c:pt idx="657">
                  <c:v>1.5455245971679701</c:v>
                </c:pt>
                <c:pt idx="658">
                  <c:v>1.5638351440429701</c:v>
                </c:pt>
                <c:pt idx="659">
                  <c:v>1.5789031982421899</c:v>
                </c:pt>
                <c:pt idx="660">
                  <c:v>1.58481597900391</c:v>
                </c:pt>
                <c:pt idx="661">
                  <c:v>1.6120910644531301</c:v>
                </c:pt>
                <c:pt idx="662">
                  <c:v>1.61952972412109</c:v>
                </c:pt>
                <c:pt idx="663">
                  <c:v>1.6258239746093801</c:v>
                </c:pt>
                <c:pt idx="664">
                  <c:v>1.65157318115234</c:v>
                </c:pt>
                <c:pt idx="665">
                  <c:v>1.66072845458984</c:v>
                </c:pt>
                <c:pt idx="666">
                  <c:v>1.6691207885742201</c:v>
                </c:pt>
                <c:pt idx="667">
                  <c:v>1.6887664794921899</c:v>
                </c:pt>
                <c:pt idx="668">
                  <c:v>1.7040252685546899</c:v>
                </c:pt>
                <c:pt idx="669">
                  <c:v>1.7131805419921899</c:v>
                </c:pt>
                <c:pt idx="670">
                  <c:v>1.7372131347656301</c:v>
                </c:pt>
                <c:pt idx="671">
                  <c:v>1.7387390136718801</c:v>
                </c:pt>
                <c:pt idx="672">
                  <c:v>1.7574310302734399</c:v>
                </c:pt>
                <c:pt idx="673">
                  <c:v>1.7765045166015601</c:v>
                </c:pt>
                <c:pt idx="674">
                  <c:v>1.78928375244141</c:v>
                </c:pt>
                <c:pt idx="675">
                  <c:v>1.8003463745117201</c:v>
                </c:pt>
                <c:pt idx="676">
                  <c:v>1.8220901489257799</c:v>
                </c:pt>
                <c:pt idx="677">
                  <c:v>1.8291473388671899</c:v>
                </c:pt>
                <c:pt idx="678">
                  <c:v>1.84078216552734</c:v>
                </c:pt>
                <c:pt idx="679">
                  <c:v>1.8598556518554701</c:v>
                </c:pt>
                <c:pt idx="680">
                  <c:v>1.8749237060546899</c:v>
                </c:pt>
                <c:pt idx="681">
                  <c:v>1.8764495849609399</c:v>
                </c:pt>
                <c:pt idx="682">
                  <c:v>1.8964767456054701</c:v>
                </c:pt>
                <c:pt idx="683">
                  <c:v>1.9199371337890601</c:v>
                </c:pt>
                <c:pt idx="684">
                  <c:v>1.92470550537109</c:v>
                </c:pt>
                <c:pt idx="685">
                  <c:v>1.9489288330078101</c:v>
                </c:pt>
                <c:pt idx="686">
                  <c:v>1.9605636596679701</c:v>
                </c:pt>
                <c:pt idx="687">
                  <c:v>1.9622802734375</c:v>
                </c:pt>
                <c:pt idx="688">
                  <c:v>1.9794464111328101</c:v>
                </c:pt>
                <c:pt idx="689">
                  <c:v>1.9941329956054701</c:v>
                </c:pt>
                <c:pt idx="690">
                  <c:v>2.0105361938476598</c:v>
                </c:pt>
                <c:pt idx="691">
                  <c:v>2.0290374755859402</c:v>
                </c:pt>
                <c:pt idx="692">
                  <c:v>2.0355224609375</c:v>
                </c:pt>
                <c:pt idx="693">
                  <c:v>2.0517349243164098</c:v>
                </c:pt>
                <c:pt idx="694">
                  <c:v>2.0643234252929701</c:v>
                </c:pt>
                <c:pt idx="695">
                  <c:v>2.0765304565429701</c:v>
                </c:pt>
                <c:pt idx="696">
                  <c:v>2.0933151245117201</c:v>
                </c:pt>
                <c:pt idx="697">
                  <c:v>2.1106719970703098</c:v>
                </c:pt>
                <c:pt idx="698">
                  <c:v>2.1211624145507799</c:v>
                </c:pt>
                <c:pt idx="699">
                  <c:v>2.1333694458007799</c:v>
                </c:pt>
                <c:pt idx="700">
                  <c:v>2.1553039550781299</c:v>
                </c:pt>
                <c:pt idx="701">
                  <c:v>2.1474838256835902</c:v>
                </c:pt>
                <c:pt idx="702">
                  <c:v>2.1806716918945299</c:v>
                </c:pt>
                <c:pt idx="703">
                  <c:v>2.1846771240234402</c:v>
                </c:pt>
                <c:pt idx="704">
                  <c:v>2.2005081176757799</c:v>
                </c:pt>
                <c:pt idx="705">
                  <c:v>2.2138595581054701</c:v>
                </c:pt>
                <c:pt idx="706">
                  <c:v>2.2308349609375</c:v>
                </c:pt>
                <c:pt idx="707">
                  <c:v>2.2510528564453098</c:v>
                </c:pt>
                <c:pt idx="708">
                  <c:v>2.2581100463867201</c:v>
                </c:pt>
                <c:pt idx="709">
                  <c:v>2.2678375244140598</c:v>
                </c:pt>
                <c:pt idx="710">
                  <c:v>2.2878646850585902</c:v>
                </c:pt>
                <c:pt idx="711">
                  <c:v>2.2918701171875</c:v>
                </c:pt>
                <c:pt idx="712">
                  <c:v>2.3111343383789098</c:v>
                </c:pt>
                <c:pt idx="713">
                  <c:v>2.3250579833984402</c:v>
                </c:pt>
                <c:pt idx="714">
                  <c:v>2.3277282714843799</c:v>
                </c:pt>
                <c:pt idx="715">
                  <c:v>2.3462295532226598</c:v>
                </c:pt>
                <c:pt idx="716">
                  <c:v>2.3706436157226598</c:v>
                </c:pt>
                <c:pt idx="717">
                  <c:v>2.3790359497070299</c:v>
                </c:pt>
                <c:pt idx="718">
                  <c:v>2.3929595947265598</c:v>
                </c:pt>
                <c:pt idx="719">
                  <c:v>2.4118423461914098</c:v>
                </c:pt>
                <c:pt idx="720">
                  <c:v>2.4061203002929701</c:v>
                </c:pt>
                <c:pt idx="721">
                  <c:v>2.4286270141601598</c:v>
                </c:pt>
                <c:pt idx="722">
                  <c:v>2.4461746215820299</c:v>
                </c:pt>
                <c:pt idx="723">
                  <c:v>2.44903564453125</c:v>
                </c:pt>
                <c:pt idx="724">
                  <c:v>2.4778366088867201</c:v>
                </c:pt>
                <c:pt idx="725">
                  <c:v>2.4848937988281299</c:v>
                </c:pt>
                <c:pt idx="726">
                  <c:v>2.4866104125976598</c:v>
                </c:pt>
                <c:pt idx="727">
                  <c:v>2.5125503540039098</c:v>
                </c:pt>
                <c:pt idx="728">
                  <c:v>2.5220870971679701</c:v>
                </c:pt>
                <c:pt idx="729">
                  <c:v>2.5287628173828098</c:v>
                </c:pt>
                <c:pt idx="730">
                  <c:v>2.5545120239257799</c:v>
                </c:pt>
                <c:pt idx="731">
                  <c:v>2.5598526000976598</c:v>
                </c:pt>
                <c:pt idx="732">
                  <c:v>2.5678634643554701</c:v>
                </c:pt>
                <c:pt idx="733">
                  <c:v>2.5880813598632799</c:v>
                </c:pt>
                <c:pt idx="734">
                  <c:v>2.6031494140625</c:v>
                </c:pt>
                <c:pt idx="735">
                  <c:v>2.6090621948242201</c:v>
                </c:pt>
                <c:pt idx="736">
                  <c:v>2.6266098022460902</c:v>
                </c:pt>
                <c:pt idx="737">
                  <c:v>2.6416778564453098</c:v>
                </c:pt>
                <c:pt idx="738">
                  <c:v>2.6575088500976598</c:v>
                </c:pt>
                <c:pt idx="739">
                  <c:v>2.6741027832031299</c:v>
                </c:pt>
                <c:pt idx="740">
                  <c:v>2.6784896850585902</c:v>
                </c:pt>
                <c:pt idx="741">
                  <c:v>2.6920318603515598</c:v>
                </c:pt>
                <c:pt idx="742">
                  <c:v>2.7111053466796902</c:v>
                </c:pt>
                <c:pt idx="743">
                  <c:v>2.7074813842773402</c:v>
                </c:pt>
                <c:pt idx="744">
                  <c:v>2.7338027954101598</c:v>
                </c:pt>
                <c:pt idx="745">
                  <c:v>2.7503967285156299</c:v>
                </c:pt>
                <c:pt idx="746">
                  <c:v>2.7549743652343799</c:v>
                </c:pt>
                <c:pt idx="747">
                  <c:v>2.7719497680664098</c:v>
                </c:pt>
                <c:pt idx="748">
                  <c:v>2.7872085571289098</c:v>
                </c:pt>
                <c:pt idx="749">
                  <c:v>2.8005599975585902</c:v>
                </c:pt>
                <c:pt idx="750">
                  <c:v>2.8097152709960902</c:v>
                </c:pt>
                <c:pt idx="751">
                  <c:v>2.8228759765625</c:v>
                </c:pt>
                <c:pt idx="752">
                  <c:v>2.8356552124023402</c:v>
                </c:pt>
                <c:pt idx="753">
                  <c:v>2.8467178344726598</c:v>
                </c:pt>
                <c:pt idx="754">
                  <c:v>2.8553009033203098</c:v>
                </c:pt>
                <c:pt idx="755">
                  <c:v>2.8833389282226598</c:v>
                </c:pt>
                <c:pt idx="756">
                  <c:v>2.8835296630859402</c:v>
                </c:pt>
                <c:pt idx="757">
                  <c:v>2.8591156005859402</c:v>
                </c:pt>
                <c:pt idx="758">
                  <c:v>2.8554916381835902</c:v>
                </c:pt>
                <c:pt idx="759">
                  <c:v>2.8539657592773402</c:v>
                </c:pt>
                <c:pt idx="760">
                  <c:v>2.8278350830078098</c:v>
                </c:pt>
                <c:pt idx="761">
                  <c:v>2.8207778930664098</c:v>
                </c:pt>
                <c:pt idx="762">
                  <c:v>2.8177261352539098</c:v>
                </c:pt>
                <c:pt idx="763">
                  <c:v>2.7980804443359402</c:v>
                </c:pt>
                <c:pt idx="764">
                  <c:v>2.7942657470703098</c:v>
                </c:pt>
                <c:pt idx="765">
                  <c:v>2.783203125</c:v>
                </c:pt>
                <c:pt idx="766">
                  <c:v>2.76947021484375</c:v>
                </c:pt>
                <c:pt idx="767">
                  <c:v>2.7500152587890598</c:v>
                </c:pt>
                <c:pt idx="768">
                  <c:v>2.7490615844726598</c:v>
                </c:pt>
                <c:pt idx="769">
                  <c:v>2.73895263671875</c:v>
                </c:pt>
                <c:pt idx="770">
                  <c:v>2.7158737182617201</c:v>
                </c:pt>
                <c:pt idx="771">
                  <c:v>2.7238845825195299</c:v>
                </c:pt>
                <c:pt idx="772">
                  <c:v>2.6956558227539098</c:v>
                </c:pt>
                <c:pt idx="773">
                  <c:v>2.6920318603515598</c:v>
                </c:pt>
                <c:pt idx="774">
                  <c:v>2.6844024658203098</c:v>
                </c:pt>
                <c:pt idx="775">
                  <c:v>2.6660919189453098</c:v>
                </c:pt>
                <c:pt idx="776">
                  <c:v>2.6620864868164098</c:v>
                </c:pt>
                <c:pt idx="777">
                  <c:v>2.6502609252929701</c:v>
                </c:pt>
                <c:pt idx="778">
                  <c:v>2.6327133178710902</c:v>
                </c:pt>
                <c:pt idx="779">
                  <c:v>2.62298583984375</c:v>
                </c:pt>
                <c:pt idx="780">
                  <c:v>2.6163101196289098</c:v>
                </c:pt>
                <c:pt idx="781">
                  <c:v>2.5970458984375</c:v>
                </c:pt>
                <c:pt idx="782">
                  <c:v>2.58941650390625</c:v>
                </c:pt>
                <c:pt idx="783">
                  <c:v>2.5758743286132799</c:v>
                </c:pt>
                <c:pt idx="784">
                  <c:v>2.5592803955078098</c:v>
                </c:pt>
                <c:pt idx="785">
                  <c:v>2.5604248046875</c:v>
                </c:pt>
                <c:pt idx="786">
                  <c:v>2.5440216064453098</c:v>
                </c:pt>
                <c:pt idx="787">
                  <c:v>2.5316238403320299</c:v>
                </c:pt>
                <c:pt idx="788">
                  <c:v>2.5157928466796902</c:v>
                </c:pt>
                <c:pt idx="789">
                  <c:v>2.5060653686523402</c:v>
                </c:pt>
                <c:pt idx="790">
                  <c:v>2.4921417236328098</c:v>
                </c:pt>
                <c:pt idx="791">
                  <c:v>2.4845123291015598</c:v>
                </c:pt>
                <c:pt idx="792">
                  <c:v>2.4740219116210902</c:v>
                </c:pt>
                <c:pt idx="793">
                  <c:v>2.46429443359375</c:v>
                </c:pt>
                <c:pt idx="794">
                  <c:v>2.4513244628906299</c:v>
                </c:pt>
                <c:pt idx="795">
                  <c:v>2.4412155151367201</c:v>
                </c:pt>
                <c:pt idx="796">
                  <c:v>2.4238586425781299</c:v>
                </c:pt>
                <c:pt idx="797">
                  <c:v>2.4072647094726598</c:v>
                </c:pt>
                <c:pt idx="798">
                  <c:v>2.4042129516601598</c:v>
                </c:pt>
                <c:pt idx="799">
                  <c:v>2.3845672607421902</c:v>
                </c:pt>
                <c:pt idx="800">
                  <c:v>2.3736953735351598</c:v>
                </c:pt>
                <c:pt idx="801">
                  <c:v>2.3694992065429701</c:v>
                </c:pt>
                <c:pt idx="802">
                  <c:v>2.3519515991210902</c:v>
                </c:pt>
                <c:pt idx="803">
                  <c:v>2.3426055908203098</c:v>
                </c:pt>
                <c:pt idx="804">
                  <c:v>2.33306884765625</c:v>
                </c:pt>
                <c:pt idx="805">
                  <c:v>2.3145675659179701</c:v>
                </c:pt>
                <c:pt idx="806">
                  <c:v>2.3107528686523402</c:v>
                </c:pt>
                <c:pt idx="807">
                  <c:v>2.2865295410156299</c:v>
                </c:pt>
                <c:pt idx="808">
                  <c:v>2.2806167602539098</c:v>
                </c:pt>
                <c:pt idx="809">
                  <c:v>2.2674560546875</c:v>
                </c:pt>
                <c:pt idx="810">
                  <c:v>2.2563934326171902</c:v>
                </c:pt>
                <c:pt idx="811">
                  <c:v>2.2382736206054701</c:v>
                </c:pt>
                <c:pt idx="812">
                  <c:v>2.23236083984375</c:v>
                </c:pt>
                <c:pt idx="813">
                  <c:v>2.2195816040039098</c:v>
                </c:pt>
                <c:pt idx="814">
                  <c:v>2.2066116333007799</c:v>
                </c:pt>
                <c:pt idx="815">
                  <c:v>2.1955490112304701</c:v>
                </c:pt>
                <c:pt idx="816">
                  <c:v>2.1800994873046902</c:v>
                </c:pt>
                <c:pt idx="817">
                  <c:v>2.1717071533203098</c:v>
                </c:pt>
                <c:pt idx="818">
                  <c:v>2.1604537963867201</c:v>
                </c:pt>
                <c:pt idx="819">
                  <c:v>2.1396636962890598</c:v>
                </c:pt>
                <c:pt idx="820">
                  <c:v>2.1272659301757799</c:v>
                </c:pt>
                <c:pt idx="821">
                  <c:v>2.1148681640625</c:v>
                </c:pt>
                <c:pt idx="822">
                  <c:v>2.1015167236328098</c:v>
                </c:pt>
                <c:pt idx="823">
                  <c:v>2.0931243896484402</c:v>
                </c:pt>
                <c:pt idx="824">
                  <c:v>2.0822525024414098</c:v>
                </c:pt>
                <c:pt idx="825">
                  <c:v>2.0681381225585902</c:v>
                </c:pt>
                <c:pt idx="826">
                  <c:v>2.0563125610351598</c:v>
                </c:pt>
                <c:pt idx="827">
                  <c:v>2.04010009765625</c:v>
                </c:pt>
                <c:pt idx="828">
                  <c:v>2.0288467407226598</c:v>
                </c:pt>
                <c:pt idx="829">
                  <c:v>2.0208358764648402</c:v>
                </c:pt>
                <c:pt idx="830">
                  <c:v>2.0030975341796902</c:v>
                </c:pt>
                <c:pt idx="831">
                  <c:v>1.9924163818359399</c:v>
                </c:pt>
                <c:pt idx="832">
                  <c:v>1.9805908203125</c:v>
                </c:pt>
                <c:pt idx="833">
                  <c:v>1.959228515625</c:v>
                </c:pt>
                <c:pt idx="834">
                  <c:v>1.9523620605468801</c:v>
                </c:pt>
                <c:pt idx="835">
                  <c:v>1.94454193115234</c:v>
                </c:pt>
                <c:pt idx="836">
                  <c:v>1.9285202026367201</c:v>
                </c:pt>
                <c:pt idx="837">
                  <c:v>1.9153594970703101</c:v>
                </c:pt>
                <c:pt idx="838">
                  <c:v>1.90982818603516</c:v>
                </c:pt>
                <c:pt idx="839">
                  <c:v>1.8770217895507799</c:v>
                </c:pt>
                <c:pt idx="840">
                  <c:v>1.87530517578125</c:v>
                </c:pt>
                <c:pt idx="841">
                  <c:v>1.8680572509765601</c:v>
                </c:pt>
                <c:pt idx="842">
                  <c:v>1.8341064453125</c:v>
                </c:pt>
                <c:pt idx="843">
                  <c:v>1.8394470214843801</c:v>
                </c:pt>
                <c:pt idx="844">
                  <c:v>1.81980133056641</c:v>
                </c:pt>
                <c:pt idx="845">
                  <c:v>1.8079757690429701</c:v>
                </c:pt>
                <c:pt idx="846">
                  <c:v>1.79290771484375</c:v>
                </c:pt>
                <c:pt idx="847">
                  <c:v>1.7822265625</c:v>
                </c:pt>
                <c:pt idx="848">
                  <c:v>1.7673492431640601</c:v>
                </c:pt>
                <c:pt idx="849">
                  <c:v>1.77097320556641</c:v>
                </c:pt>
                <c:pt idx="850">
                  <c:v>1.7412185668945299</c:v>
                </c:pt>
                <c:pt idx="851">
                  <c:v>1.72328948974609</c:v>
                </c:pt>
                <c:pt idx="852">
                  <c:v>1.71298980712891</c:v>
                </c:pt>
                <c:pt idx="853">
                  <c:v>1.7011642456054701</c:v>
                </c:pt>
                <c:pt idx="854">
                  <c:v>1.6862869262695299</c:v>
                </c:pt>
                <c:pt idx="855">
                  <c:v>1.68247222900391</c:v>
                </c:pt>
                <c:pt idx="856">
                  <c:v>1.66378021240234</c:v>
                </c:pt>
                <c:pt idx="857">
                  <c:v>1.6481399536132799</c:v>
                </c:pt>
                <c:pt idx="858">
                  <c:v>1.6380310058593801</c:v>
                </c:pt>
                <c:pt idx="859">
                  <c:v>1.6176223754882799</c:v>
                </c:pt>
                <c:pt idx="860">
                  <c:v>1.60923004150391</c:v>
                </c:pt>
                <c:pt idx="861">
                  <c:v>1.6010284423828101</c:v>
                </c:pt>
                <c:pt idx="862">
                  <c:v>1.5830993652343801</c:v>
                </c:pt>
                <c:pt idx="863">
                  <c:v>1.5750885009765601</c:v>
                </c:pt>
                <c:pt idx="864">
                  <c:v>1.5602111816406301</c:v>
                </c:pt>
                <c:pt idx="865">
                  <c:v>1.54819488525391</c:v>
                </c:pt>
                <c:pt idx="866">
                  <c:v>1.53293609619141</c:v>
                </c:pt>
                <c:pt idx="867">
                  <c:v>1.5148162841796899</c:v>
                </c:pt>
                <c:pt idx="868">
                  <c:v>1.50051116943359</c:v>
                </c:pt>
                <c:pt idx="869">
                  <c:v>1.4955520629882799</c:v>
                </c:pt>
                <c:pt idx="870">
                  <c:v>1.47552490234375</c:v>
                </c:pt>
                <c:pt idx="871">
                  <c:v>1.45931243896484</c:v>
                </c:pt>
                <c:pt idx="872">
                  <c:v>1.4522552490234399</c:v>
                </c:pt>
                <c:pt idx="873">
                  <c:v>1.4434814453125</c:v>
                </c:pt>
                <c:pt idx="874">
                  <c:v>1.4179229736328101</c:v>
                </c:pt>
                <c:pt idx="875">
                  <c:v>1.4060974121093801</c:v>
                </c:pt>
                <c:pt idx="876">
                  <c:v>1.4011383056640601</c:v>
                </c:pt>
                <c:pt idx="877">
                  <c:v>1.38034820556641</c:v>
                </c:pt>
                <c:pt idx="878">
                  <c:v>1.36775970458984</c:v>
                </c:pt>
                <c:pt idx="879">
                  <c:v>1.3607025146484399</c:v>
                </c:pt>
                <c:pt idx="880">
                  <c:v>1.3414382934570299</c:v>
                </c:pt>
                <c:pt idx="881">
                  <c:v>1.3271331787109399</c:v>
                </c:pt>
                <c:pt idx="882">
                  <c:v>1.31320953369141</c:v>
                </c:pt>
                <c:pt idx="883">
                  <c:v>1.2908935546875</c:v>
                </c:pt>
                <c:pt idx="884">
                  <c:v>1.2886047363281301</c:v>
                </c:pt>
                <c:pt idx="885">
                  <c:v>1.2742996215820299</c:v>
                </c:pt>
                <c:pt idx="886">
                  <c:v>1.2596130371093801</c:v>
                </c:pt>
                <c:pt idx="887">
                  <c:v>1.25064849853516</c:v>
                </c:pt>
                <c:pt idx="888">
                  <c:v>1.2248992919921899</c:v>
                </c:pt>
                <c:pt idx="889">
                  <c:v>1.2187957763671899</c:v>
                </c:pt>
                <c:pt idx="890">
                  <c:v>1.2062072753906301</c:v>
                </c:pt>
                <c:pt idx="891">
                  <c:v>1.19228363037109</c:v>
                </c:pt>
                <c:pt idx="892">
                  <c:v>1.1857986450195299</c:v>
                </c:pt>
                <c:pt idx="893">
                  <c:v>1.16672515869141</c:v>
                </c:pt>
                <c:pt idx="894">
                  <c:v>1.1522293090820299</c:v>
                </c:pt>
                <c:pt idx="895">
                  <c:v>1.1325836181640601</c:v>
                </c:pt>
                <c:pt idx="896">
                  <c:v>1.1289596557617201</c:v>
                </c:pt>
                <c:pt idx="897">
                  <c:v>1.1137008666992201</c:v>
                </c:pt>
                <c:pt idx="898">
                  <c:v>1.1030197143554701</c:v>
                </c:pt>
                <c:pt idx="899">
                  <c:v>1.0896682739257799</c:v>
                </c:pt>
                <c:pt idx="900">
                  <c:v>1.0707855224609399</c:v>
                </c:pt>
                <c:pt idx="901">
                  <c:v>1.05438232421875</c:v>
                </c:pt>
                <c:pt idx="902">
                  <c:v>1.0395050048828101</c:v>
                </c:pt>
                <c:pt idx="903">
                  <c:v>1.0311126708984399</c:v>
                </c:pt>
                <c:pt idx="904">
                  <c:v>1.0118484497070299</c:v>
                </c:pt>
                <c:pt idx="905">
                  <c:v>1.0044097900390601</c:v>
                </c:pt>
                <c:pt idx="906">
                  <c:v>0.97827911376953103</c:v>
                </c:pt>
                <c:pt idx="907">
                  <c:v>0.97198486328125</c:v>
                </c:pt>
                <c:pt idx="908">
                  <c:v>0.96015930175781306</c:v>
                </c:pt>
                <c:pt idx="909">
                  <c:v>0.94661712646484397</c:v>
                </c:pt>
                <c:pt idx="910">
                  <c:v>0.939178466796875</c:v>
                </c:pt>
                <c:pt idx="911">
                  <c:v>0.92258453369140603</c:v>
                </c:pt>
                <c:pt idx="912">
                  <c:v>0.90465545654296897</c:v>
                </c:pt>
                <c:pt idx="913">
                  <c:v>0.88996887207031306</c:v>
                </c:pt>
                <c:pt idx="914">
                  <c:v>0.88310241699218806</c:v>
                </c:pt>
                <c:pt idx="915">
                  <c:v>0.87108612060546897</c:v>
                </c:pt>
                <c:pt idx="916">
                  <c:v>0.84095001220703103</c:v>
                </c:pt>
                <c:pt idx="917">
                  <c:v>0.835418701171875</c:v>
                </c:pt>
                <c:pt idx="918">
                  <c:v>0.84285736083984397</c:v>
                </c:pt>
                <c:pt idx="919">
                  <c:v>0.81062316894531306</c:v>
                </c:pt>
                <c:pt idx="920">
                  <c:v>0.79803466796875</c:v>
                </c:pt>
                <c:pt idx="921">
                  <c:v>0.79288482666015603</c:v>
                </c:pt>
                <c:pt idx="922">
                  <c:v>0.76770782470703103</c:v>
                </c:pt>
                <c:pt idx="923">
                  <c:v>0.75969696044921897</c:v>
                </c:pt>
                <c:pt idx="924">
                  <c:v>0.75740814208984397</c:v>
                </c:pt>
                <c:pt idx="925">
                  <c:v>0.73127746582031306</c:v>
                </c:pt>
                <c:pt idx="926">
                  <c:v>0.72193145751953103</c:v>
                </c:pt>
                <c:pt idx="927">
                  <c:v>0.71754455566406306</c:v>
                </c:pt>
                <c:pt idx="928">
                  <c:v>0.70228576660156306</c:v>
                </c:pt>
                <c:pt idx="929">
                  <c:v>0.69255828857421897</c:v>
                </c:pt>
                <c:pt idx="930">
                  <c:v>0.66871643066406306</c:v>
                </c:pt>
                <c:pt idx="931">
                  <c:v>0.65765380859375</c:v>
                </c:pt>
                <c:pt idx="932">
                  <c:v>0.66013336181640603</c:v>
                </c:pt>
                <c:pt idx="933">
                  <c:v>0.63133239746093806</c:v>
                </c:pt>
                <c:pt idx="934">
                  <c:v>0.62446594238281306</c:v>
                </c:pt>
                <c:pt idx="935">
                  <c:v>0.59566497802734397</c:v>
                </c:pt>
                <c:pt idx="936">
                  <c:v>0.60691833496093806</c:v>
                </c:pt>
                <c:pt idx="937">
                  <c:v>0.59680938720703103</c:v>
                </c:pt>
                <c:pt idx="938">
                  <c:v>0.55389404296875</c:v>
                </c:pt>
                <c:pt idx="939">
                  <c:v>0.579833984375</c:v>
                </c:pt>
                <c:pt idx="940">
                  <c:v>0.54759979248046897</c:v>
                </c:pt>
                <c:pt idx="941">
                  <c:v>0.52967071533203103</c:v>
                </c:pt>
                <c:pt idx="942">
                  <c:v>0.548553466796875</c:v>
                </c:pt>
                <c:pt idx="943">
                  <c:v>0.496673583984375</c:v>
                </c:pt>
                <c:pt idx="944">
                  <c:v>0.48732757568359403</c:v>
                </c:pt>
                <c:pt idx="945">
                  <c:v>0.505828857421875</c:v>
                </c:pt>
                <c:pt idx="946">
                  <c:v>0.464248657226563</c:v>
                </c:pt>
                <c:pt idx="947">
                  <c:v>0.456619262695313</c:v>
                </c:pt>
                <c:pt idx="948">
                  <c:v>0.46520233154296903</c:v>
                </c:pt>
                <c:pt idx="949">
                  <c:v>0.43468475341796903</c:v>
                </c:pt>
                <c:pt idx="950">
                  <c:v>0.43182373046875</c:v>
                </c:pt>
                <c:pt idx="951">
                  <c:v>0.42438507080078097</c:v>
                </c:pt>
                <c:pt idx="952">
                  <c:v>0.40683746337890597</c:v>
                </c:pt>
                <c:pt idx="953">
                  <c:v>0.40912628173828097</c:v>
                </c:pt>
                <c:pt idx="954">
                  <c:v>0.384902954101563</c:v>
                </c:pt>
                <c:pt idx="955">
                  <c:v>0.36907196044921903</c:v>
                </c:pt>
                <c:pt idx="956">
                  <c:v>0.36945343017578097</c:v>
                </c:pt>
                <c:pt idx="957">
                  <c:v>0.345993041992188</c:v>
                </c:pt>
                <c:pt idx="958">
                  <c:v>0.341033935546875</c:v>
                </c:pt>
                <c:pt idx="959">
                  <c:v>0.3387451171875</c:v>
                </c:pt>
                <c:pt idx="960">
                  <c:v>0.315475463867188</c:v>
                </c:pt>
                <c:pt idx="961">
                  <c:v>0.32024383544921903</c:v>
                </c:pt>
                <c:pt idx="962">
                  <c:v>0.308609008789063</c:v>
                </c:pt>
                <c:pt idx="963">
                  <c:v>0.28705596923828097</c:v>
                </c:pt>
                <c:pt idx="964">
                  <c:v>0.28438568115234403</c:v>
                </c:pt>
                <c:pt idx="965">
                  <c:v>0.275802612304688</c:v>
                </c:pt>
                <c:pt idx="966">
                  <c:v>0.25577545166015597</c:v>
                </c:pt>
                <c:pt idx="967">
                  <c:v>0.25386810302734403</c:v>
                </c:pt>
                <c:pt idx="968">
                  <c:v>0.236320495605469</c:v>
                </c:pt>
                <c:pt idx="969">
                  <c:v>0.231742858886719</c:v>
                </c:pt>
                <c:pt idx="970">
                  <c:v>0.231552124023438</c:v>
                </c:pt>
                <c:pt idx="971">
                  <c:v>0.211143493652344</c:v>
                </c:pt>
                <c:pt idx="972">
                  <c:v>0.209999084472656</c:v>
                </c:pt>
                <c:pt idx="973">
                  <c:v>0.2044677734375</c:v>
                </c:pt>
                <c:pt idx="974">
                  <c:v>0.196647644042969</c:v>
                </c:pt>
                <c:pt idx="975">
                  <c:v>0.191688537597656</c:v>
                </c:pt>
                <c:pt idx="976">
                  <c:v>0.178146362304688</c:v>
                </c:pt>
                <c:pt idx="977">
                  <c:v>0.16632080078125</c:v>
                </c:pt>
                <c:pt idx="978">
                  <c:v>0.158500671386719</c:v>
                </c:pt>
                <c:pt idx="979">
                  <c:v>0.148773193359375</c:v>
                </c:pt>
                <c:pt idx="980">
                  <c:v>0.144386291503906</c:v>
                </c:pt>
                <c:pt idx="981">
                  <c:v>0.139617919921875</c:v>
                </c:pt>
                <c:pt idx="982">
                  <c:v>0.13275146484375</c:v>
                </c:pt>
                <c:pt idx="983">
                  <c:v>0.12359619140625</c:v>
                </c:pt>
                <c:pt idx="984">
                  <c:v>0.117874145507813</c:v>
                </c:pt>
                <c:pt idx="985">
                  <c:v>0.1068115234375</c:v>
                </c:pt>
                <c:pt idx="986">
                  <c:v>0.107002258300781</c:v>
                </c:pt>
                <c:pt idx="987">
                  <c:v>9.49859619140625E-2</c:v>
                </c:pt>
                <c:pt idx="988">
                  <c:v>9.3650817871093806E-2</c:v>
                </c:pt>
                <c:pt idx="989">
                  <c:v>8.3351135253906306E-2</c:v>
                </c:pt>
                <c:pt idx="990">
                  <c:v>7.6484680175781306E-2</c:v>
                </c:pt>
                <c:pt idx="991">
                  <c:v>7.9536437988281306E-2</c:v>
                </c:pt>
                <c:pt idx="992">
                  <c:v>6.3896179199218806E-2</c:v>
                </c:pt>
                <c:pt idx="993">
                  <c:v>6.06536865234375E-2</c:v>
                </c:pt>
                <c:pt idx="994">
                  <c:v>6.6566467285156306E-2</c:v>
                </c:pt>
                <c:pt idx="995">
                  <c:v>4.5585632324218799E-2</c:v>
                </c:pt>
                <c:pt idx="996">
                  <c:v>5.9700012207031299E-2</c:v>
                </c:pt>
                <c:pt idx="997">
                  <c:v>4.3487548828125E-2</c:v>
                </c:pt>
                <c:pt idx="998">
                  <c:v>4.1389465332031299E-2</c:v>
                </c:pt>
                <c:pt idx="999">
                  <c:v>4.2152404785156299E-2</c:v>
                </c:pt>
                <c:pt idx="1000">
                  <c:v>3.2997131347656299E-2</c:v>
                </c:pt>
                <c:pt idx="1001">
                  <c:v>2.9754638671875E-2</c:v>
                </c:pt>
                <c:pt idx="1002">
                  <c:v>3.1471252441406299E-2</c:v>
                </c:pt>
                <c:pt idx="1003">
                  <c:v>2.2315979003906299E-2</c:v>
                </c:pt>
                <c:pt idx="1004">
                  <c:v>2.1934509277343799E-2</c:v>
                </c:pt>
                <c:pt idx="1005">
                  <c:v>2.25067138671875E-2</c:v>
                </c:pt>
                <c:pt idx="1006">
                  <c:v>1.39236450195313E-2</c:v>
                </c:pt>
                <c:pt idx="1007">
                  <c:v>1.04904174804688E-2</c:v>
                </c:pt>
                <c:pt idx="1008">
                  <c:v>1.50680541992188E-2</c:v>
                </c:pt>
                <c:pt idx="1009">
                  <c:v>1.71661376953125E-2</c:v>
                </c:pt>
                <c:pt idx="1010">
                  <c:v>1.39236450195313E-2</c:v>
                </c:pt>
                <c:pt idx="1011">
                  <c:v>1.220703125E-2</c:v>
                </c:pt>
                <c:pt idx="1012">
                  <c:v>1.04904174804688E-2</c:v>
                </c:pt>
                <c:pt idx="1013">
                  <c:v>8.7738037109375E-3</c:v>
                </c:pt>
                <c:pt idx="1014">
                  <c:v>9.1552734375E-3</c:v>
                </c:pt>
                <c:pt idx="1015">
                  <c:v>8.58306884765625E-3</c:v>
                </c:pt>
                <c:pt idx="1016">
                  <c:v>1.79290771484375E-2</c:v>
                </c:pt>
                <c:pt idx="1017">
                  <c:v>1.4495849609375E-2</c:v>
                </c:pt>
                <c:pt idx="1018">
                  <c:v>1.27792358398438E-2</c:v>
                </c:pt>
                <c:pt idx="1019">
                  <c:v>2.0790100097656299E-2</c:v>
                </c:pt>
                <c:pt idx="1020">
                  <c:v>1.6975402832031299E-2</c:v>
                </c:pt>
                <c:pt idx="1021">
                  <c:v>1.4495849609375E-2</c:v>
                </c:pt>
                <c:pt idx="1022">
                  <c:v>1.86920166015625E-2</c:v>
                </c:pt>
                <c:pt idx="1023">
                  <c:v>1.6021728515625E-2</c:v>
                </c:pt>
                <c:pt idx="1024">
                  <c:v>2.74658203125E-2</c:v>
                </c:pt>
                <c:pt idx="1025">
                  <c:v>3.54766845703125E-2</c:v>
                </c:pt>
                <c:pt idx="1026">
                  <c:v>2.9754638671875E-2</c:v>
                </c:pt>
                <c:pt idx="1027">
                  <c:v>4.0245056152343799E-2</c:v>
                </c:pt>
                <c:pt idx="1028">
                  <c:v>4.3678283691406299E-2</c:v>
                </c:pt>
                <c:pt idx="1029">
                  <c:v>4.7492980957031299E-2</c:v>
                </c:pt>
                <c:pt idx="1030">
                  <c:v>4.9781799316406299E-2</c:v>
                </c:pt>
                <c:pt idx="1031">
                  <c:v>5.6266784667968799E-2</c:v>
                </c:pt>
                <c:pt idx="1032">
                  <c:v>6.4659118652343806E-2</c:v>
                </c:pt>
                <c:pt idx="1033">
                  <c:v>7.20977783203125E-2</c:v>
                </c:pt>
                <c:pt idx="1034">
                  <c:v>7.171630859375E-2</c:v>
                </c:pt>
                <c:pt idx="1035">
                  <c:v>7.97271728515625E-2</c:v>
                </c:pt>
                <c:pt idx="1036">
                  <c:v>8.392333984375E-2</c:v>
                </c:pt>
                <c:pt idx="1037">
                  <c:v>9.0980529785156306E-2</c:v>
                </c:pt>
                <c:pt idx="1038">
                  <c:v>9.6321105957031306E-2</c:v>
                </c:pt>
                <c:pt idx="1039">
                  <c:v>0.104904174804688</c:v>
                </c:pt>
                <c:pt idx="1040">
                  <c:v>0.116729736328125</c:v>
                </c:pt>
                <c:pt idx="1041">
                  <c:v>0.118446350097656</c:v>
                </c:pt>
                <c:pt idx="1042">
                  <c:v>0.139045715332031</c:v>
                </c:pt>
                <c:pt idx="1043">
                  <c:v>0.132560729980469</c:v>
                </c:pt>
                <c:pt idx="1044">
                  <c:v>0.148582458496094</c:v>
                </c:pt>
                <c:pt idx="1045">
                  <c:v>0.155448913574219</c:v>
                </c:pt>
                <c:pt idx="1046">
                  <c:v>0.165557861328125</c:v>
                </c:pt>
                <c:pt idx="1047">
                  <c:v>0.18310546875</c:v>
                </c:pt>
                <c:pt idx="1048">
                  <c:v>0.188636779785156</c:v>
                </c:pt>
                <c:pt idx="1049">
                  <c:v>0.192832946777344</c:v>
                </c:pt>
                <c:pt idx="1050">
                  <c:v>0.20751953125</c:v>
                </c:pt>
                <c:pt idx="1051">
                  <c:v>0.211143493652344</c:v>
                </c:pt>
                <c:pt idx="1052">
                  <c:v>0.224494934082031</c:v>
                </c:pt>
                <c:pt idx="1053">
                  <c:v>0.237846374511719</c:v>
                </c:pt>
                <c:pt idx="1054">
                  <c:v>0.246047973632813</c:v>
                </c:pt>
                <c:pt idx="1055">
                  <c:v>0.25882720947265597</c:v>
                </c:pt>
                <c:pt idx="1056">
                  <c:v>0.26607513427734403</c:v>
                </c:pt>
                <c:pt idx="1057">
                  <c:v>0.27179718017578097</c:v>
                </c:pt>
                <c:pt idx="1058">
                  <c:v>0.29621124267578097</c:v>
                </c:pt>
                <c:pt idx="1059">
                  <c:v>0.30155181884765597</c:v>
                </c:pt>
                <c:pt idx="1060">
                  <c:v>0.323486328125</c:v>
                </c:pt>
                <c:pt idx="1061">
                  <c:v>0.33512115478515597</c:v>
                </c:pt>
                <c:pt idx="1062">
                  <c:v>0.34732818603515597</c:v>
                </c:pt>
                <c:pt idx="1063">
                  <c:v>0.348663330078125</c:v>
                </c:pt>
                <c:pt idx="1064">
                  <c:v>0.36792755126953097</c:v>
                </c:pt>
                <c:pt idx="1065">
                  <c:v>0.37784576416015597</c:v>
                </c:pt>
                <c:pt idx="1066">
                  <c:v>0.395965576171875</c:v>
                </c:pt>
                <c:pt idx="1067">
                  <c:v>0.41370391845703097</c:v>
                </c:pt>
                <c:pt idx="1068">
                  <c:v>0.423812866210938</c:v>
                </c:pt>
                <c:pt idx="1069">
                  <c:v>0.43239593505859403</c:v>
                </c:pt>
                <c:pt idx="1070">
                  <c:v>0.449371337890625</c:v>
                </c:pt>
                <c:pt idx="1071">
                  <c:v>0.459671020507813</c:v>
                </c:pt>
                <c:pt idx="1072">
                  <c:v>0.48389434814453097</c:v>
                </c:pt>
                <c:pt idx="1073">
                  <c:v>0.48923492431640597</c:v>
                </c:pt>
                <c:pt idx="1074">
                  <c:v>0.495147705078125</c:v>
                </c:pt>
                <c:pt idx="1075">
                  <c:v>0.51841735839843806</c:v>
                </c:pt>
                <c:pt idx="1076">
                  <c:v>0.53253173828125</c:v>
                </c:pt>
                <c:pt idx="1077">
                  <c:v>0.54492950439453103</c:v>
                </c:pt>
                <c:pt idx="1078">
                  <c:v>0.55999755859375</c:v>
                </c:pt>
                <c:pt idx="1079">
                  <c:v>0.583648681640625</c:v>
                </c:pt>
                <c:pt idx="1080">
                  <c:v>0.58917999267578103</c:v>
                </c:pt>
                <c:pt idx="1081">
                  <c:v>0.61016082763671897</c:v>
                </c:pt>
                <c:pt idx="1082">
                  <c:v>0.62427520751953103</c:v>
                </c:pt>
                <c:pt idx="1083">
                  <c:v>0.63686370849609397</c:v>
                </c:pt>
                <c:pt idx="1084">
                  <c:v>0.65422058105468806</c:v>
                </c:pt>
                <c:pt idx="1085">
                  <c:v>0.672149658203125</c:v>
                </c:pt>
                <c:pt idx="1086">
                  <c:v>0.68511962890625</c:v>
                </c:pt>
                <c:pt idx="1087">
                  <c:v>0.69847106933593806</c:v>
                </c:pt>
                <c:pt idx="1088">
                  <c:v>0.70648193359375</c:v>
                </c:pt>
                <c:pt idx="1089">
                  <c:v>0.72460174560546897</c:v>
                </c:pt>
                <c:pt idx="1090">
                  <c:v>0.74787139892578103</c:v>
                </c:pt>
                <c:pt idx="1091">
                  <c:v>0.75531005859375</c:v>
                </c:pt>
                <c:pt idx="1092">
                  <c:v>0.77705383300781306</c:v>
                </c:pt>
                <c:pt idx="1093">
                  <c:v>0.79002380371093806</c:v>
                </c:pt>
                <c:pt idx="1094">
                  <c:v>0.797271728515625</c:v>
                </c:pt>
                <c:pt idx="1095">
                  <c:v>0.81367492675781306</c:v>
                </c:pt>
                <c:pt idx="1096">
                  <c:v>0.83637237548828103</c:v>
                </c:pt>
                <c:pt idx="1097">
                  <c:v>0.848388671875</c:v>
                </c:pt>
                <c:pt idx="1098">
                  <c:v>0.86784362792968806</c:v>
                </c:pt>
                <c:pt idx="1099">
                  <c:v>0.88787078857421897</c:v>
                </c:pt>
                <c:pt idx="1100">
                  <c:v>0.904083251953125</c:v>
                </c:pt>
                <c:pt idx="1101">
                  <c:v>0.91400146484375</c:v>
                </c:pt>
                <c:pt idx="1102">
                  <c:v>0.93231201171875</c:v>
                </c:pt>
                <c:pt idx="1103">
                  <c:v>0.94852447509765603</c:v>
                </c:pt>
                <c:pt idx="1104">
                  <c:v>0.96302032470703103</c:v>
                </c:pt>
                <c:pt idx="1105">
                  <c:v>0.97408294677734397</c:v>
                </c:pt>
                <c:pt idx="1106">
                  <c:v>0.99220275878906306</c:v>
                </c:pt>
                <c:pt idx="1107">
                  <c:v>1.00917816162109</c:v>
                </c:pt>
                <c:pt idx="1108">
                  <c:v>1.0246276855468801</c:v>
                </c:pt>
                <c:pt idx="1109">
                  <c:v>1.0387420654296899</c:v>
                </c:pt>
                <c:pt idx="1110">
                  <c:v>1.04827880859375</c:v>
                </c:pt>
                <c:pt idx="1111">
                  <c:v>1.06964111328125</c:v>
                </c:pt>
                <c:pt idx="1112">
                  <c:v>1.08642578125</c:v>
                </c:pt>
                <c:pt idx="1113">
                  <c:v>1.1070251464843801</c:v>
                </c:pt>
                <c:pt idx="1114">
                  <c:v>1.1280059814453101</c:v>
                </c:pt>
                <c:pt idx="1115">
                  <c:v>1.14383697509766</c:v>
                </c:pt>
                <c:pt idx="1116">
                  <c:v>1.1539459228515601</c:v>
                </c:pt>
                <c:pt idx="1117">
                  <c:v>1.1791229248046899</c:v>
                </c:pt>
                <c:pt idx="1118">
                  <c:v>1.1920928955078101</c:v>
                </c:pt>
                <c:pt idx="1119">
                  <c:v>1.20182037353516</c:v>
                </c:pt>
                <c:pt idx="1120">
                  <c:v>1.2189865112304701</c:v>
                </c:pt>
                <c:pt idx="1121">
                  <c:v>1.2271881103515601</c:v>
                </c:pt>
                <c:pt idx="1122">
                  <c:v>1.25217437744141</c:v>
                </c:pt>
                <c:pt idx="1123">
                  <c:v>1.2697219848632799</c:v>
                </c:pt>
                <c:pt idx="1124">
                  <c:v>1.27925872802734</c:v>
                </c:pt>
                <c:pt idx="1125">
                  <c:v>1.29795074462891</c:v>
                </c:pt>
                <c:pt idx="1126">
                  <c:v>1.3103485107421899</c:v>
                </c:pt>
                <c:pt idx="1127">
                  <c:v>1.3343811035156301</c:v>
                </c:pt>
                <c:pt idx="1128">
                  <c:v>1.34983062744141</c:v>
                </c:pt>
                <c:pt idx="1129">
                  <c:v>1.3685226440429701</c:v>
                </c:pt>
                <c:pt idx="1130">
                  <c:v>1.3771057128906301</c:v>
                </c:pt>
                <c:pt idx="1131">
                  <c:v>1.4007568359375</c:v>
                </c:pt>
                <c:pt idx="1132">
                  <c:v>1.4133453369140601</c:v>
                </c:pt>
                <c:pt idx="1133">
                  <c:v>1.4278411865234399</c:v>
                </c:pt>
                <c:pt idx="1134">
                  <c:v>1.4404296875</c:v>
                </c:pt>
                <c:pt idx="1135">
                  <c:v>1.4680862426757799</c:v>
                </c:pt>
                <c:pt idx="1136">
                  <c:v>1.4751434326171899</c:v>
                </c:pt>
                <c:pt idx="1137">
                  <c:v>1.4909744262695299</c:v>
                </c:pt>
                <c:pt idx="1138">
                  <c:v>1.5144348144531301</c:v>
                </c:pt>
                <c:pt idx="1139">
                  <c:v>1.5260696411132799</c:v>
                </c:pt>
                <c:pt idx="1140">
                  <c:v>1.5377044677734399</c:v>
                </c:pt>
                <c:pt idx="1141">
                  <c:v>1.5581130981445299</c:v>
                </c:pt>
                <c:pt idx="1142">
                  <c:v>1.56097412109375</c:v>
                </c:pt>
                <c:pt idx="1143">
                  <c:v>1.5851974487304701</c:v>
                </c:pt>
                <c:pt idx="1144">
                  <c:v>1.6025543212890601</c:v>
                </c:pt>
                <c:pt idx="1145">
                  <c:v>1.62105560302734</c:v>
                </c:pt>
                <c:pt idx="1146">
                  <c:v>1.64127349853516</c:v>
                </c:pt>
                <c:pt idx="1147">
                  <c:v>1.64394378662109</c:v>
                </c:pt>
                <c:pt idx="1148">
                  <c:v>1.66835784912109</c:v>
                </c:pt>
                <c:pt idx="1149">
                  <c:v>1.6872406005859399</c:v>
                </c:pt>
                <c:pt idx="1150">
                  <c:v>1.7026901245117201</c:v>
                </c:pt>
                <c:pt idx="1151">
                  <c:v>1.7066955566406301</c:v>
                </c:pt>
                <c:pt idx="1152">
                  <c:v>1.7280578613281301</c:v>
                </c:pt>
                <c:pt idx="1153">
                  <c:v>1.7442703247070299</c:v>
                </c:pt>
                <c:pt idx="1154">
                  <c:v>1.7621994018554701</c:v>
                </c:pt>
                <c:pt idx="1155">
                  <c:v>1.7791748046875</c:v>
                </c:pt>
                <c:pt idx="1156">
                  <c:v>1.7946243286132799</c:v>
                </c:pt>
                <c:pt idx="1157">
                  <c:v>1.8093109130859399</c:v>
                </c:pt>
                <c:pt idx="1158">
                  <c:v>1.8360137939453101</c:v>
                </c:pt>
                <c:pt idx="1159">
                  <c:v>1.8369674682617201</c:v>
                </c:pt>
                <c:pt idx="1160">
                  <c:v>1.8592834472656301</c:v>
                </c:pt>
                <c:pt idx="1161">
                  <c:v>1.873779296875</c:v>
                </c:pt>
                <c:pt idx="1162">
                  <c:v>1.8817901611328101</c:v>
                </c:pt>
                <c:pt idx="1163">
                  <c:v>1.9132614135742201</c:v>
                </c:pt>
                <c:pt idx="1164">
                  <c:v>1.9184112548828101</c:v>
                </c:pt>
                <c:pt idx="1165">
                  <c:v>1.934814453125</c:v>
                </c:pt>
                <c:pt idx="1166">
                  <c:v>1.9533157348632799</c:v>
                </c:pt>
                <c:pt idx="1167">
                  <c:v>1.9721984863281301</c:v>
                </c:pt>
                <c:pt idx="1168">
                  <c:v>1.9809722900390601</c:v>
                </c:pt>
                <c:pt idx="1169">
                  <c:v>1.9960403442382799</c:v>
                </c:pt>
                <c:pt idx="1170">
                  <c:v>2.0133972167968799</c:v>
                </c:pt>
                <c:pt idx="1171">
                  <c:v>2.0275115966796902</c:v>
                </c:pt>
                <c:pt idx="1172">
                  <c:v>2.0406723022460902</c:v>
                </c:pt>
                <c:pt idx="1173">
                  <c:v>2.0648956298828098</c:v>
                </c:pt>
                <c:pt idx="1174">
                  <c:v>2.0732879638671902</c:v>
                </c:pt>
                <c:pt idx="1175">
                  <c:v>2.0881652832031299</c:v>
                </c:pt>
                <c:pt idx="1176">
                  <c:v>2.1024703979492201</c:v>
                </c:pt>
                <c:pt idx="1177">
                  <c:v>2.1230697631835902</c:v>
                </c:pt>
                <c:pt idx="1178">
                  <c:v>2.1356582641601598</c:v>
                </c:pt>
                <c:pt idx="1179">
                  <c:v>2.1444320678710902</c:v>
                </c:pt>
                <c:pt idx="1180">
                  <c:v>2.1690368652343799</c:v>
                </c:pt>
                <c:pt idx="1181">
                  <c:v>2.1810531616210902</c:v>
                </c:pt>
                <c:pt idx="1182">
                  <c:v>2.1974563598632799</c:v>
                </c:pt>
                <c:pt idx="1183">
                  <c:v>2.2153854370117201</c:v>
                </c:pt>
                <c:pt idx="1184">
                  <c:v>2.2245407104492201</c:v>
                </c:pt>
                <c:pt idx="1185">
                  <c:v>2.2386550903320299</c:v>
                </c:pt>
                <c:pt idx="1186">
                  <c:v>2.2603988647460902</c:v>
                </c:pt>
                <c:pt idx="1187">
                  <c:v>2.2747039794921902</c:v>
                </c:pt>
                <c:pt idx="1188">
                  <c:v>2.2829055786132799</c:v>
                </c:pt>
                <c:pt idx="1189">
                  <c:v>2.3002624511718799</c:v>
                </c:pt>
                <c:pt idx="1190">
                  <c:v>2.3200988769531299</c:v>
                </c:pt>
                <c:pt idx="1191">
                  <c:v>2.3338317871093799</c:v>
                </c:pt>
                <c:pt idx="1192">
                  <c:v>2.3487091064453098</c:v>
                </c:pt>
                <c:pt idx="1193">
                  <c:v>2.3624420166015598</c:v>
                </c:pt>
                <c:pt idx="1194">
                  <c:v>2.3769378662109402</c:v>
                </c:pt>
                <c:pt idx="1195">
                  <c:v>2.3948669433593799</c:v>
                </c:pt>
                <c:pt idx="1196">
                  <c:v>2.4036407470703098</c:v>
                </c:pt>
                <c:pt idx="1197">
                  <c:v>2.4223327636718799</c:v>
                </c:pt>
                <c:pt idx="1198">
                  <c:v>2.4360656738281299</c:v>
                </c:pt>
                <c:pt idx="1199">
                  <c:v>2.4480819702148402</c:v>
                </c:pt>
                <c:pt idx="1200">
                  <c:v>2.4614334106445299</c:v>
                </c:pt>
                <c:pt idx="1201">
                  <c:v>2.4820327758789098</c:v>
                </c:pt>
                <c:pt idx="1202">
                  <c:v>2.4938583374023402</c:v>
                </c:pt>
                <c:pt idx="1203">
                  <c:v>2.5142669677734402</c:v>
                </c:pt>
                <c:pt idx="1204">
                  <c:v>2.5228500366210902</c:v>
                </c:pt>
                <c:pt idx="1205">
                  <c:v>2.5388717651367201</c:v>
                </c:pt>
                <c:pt idx="1206">
                  <c:v>2.5625228881835902</c:v>
                </c:pt>
                <c:pt idx="1207">
                  <c:v>2.5644302368164098</c:v>
                </c:pt>
                <c:pt idx="1208">
                  <c:v>2.5869369506835902</c:v>
                </c:pt>
                <c:pt idx="1209">
                  <c:v>2.6060104370117201</c:v>
                </c:pt>
                <c:pt idx="1210">
                  <c:v>2.6021957397460902</c:v>
                </c:pt>
                <c:pt idx="1211">
                  <c:v>2.6266098022460902</c:v>
                </c:pt>
                <c:pt idx="1212">
                  <c:v>2.63824462890625</c:v>
                </c:pt>
                <c:pt idx="1213">
                  <c:v>2.6575088500976598</c:v>
                </c:pt>
                <c:pt idx="1214">
                  <c:v>2.6674270629882799</c:v>
                </c:pt>
                <c:pt idx="1215">
                  <c:v>2.685546875</c:v>
                </c:pt>
                <c:pt idx="1216">
                  <c:v>2.7021408081054701</c:v>
                </c:pt>
                <c:pt idx="1217">
                  <c:v>2.7158737182617201</c:v>
                </c:pt>
                <c:pt idx="1218">
                  <c:v>2.7254104614257799</c:v>
                </c:pt>
                <c:pt idx="1219">
                  <c:v>2.7397155761718799</c:v>
                </c:pt>
                <c:pt idx="1220">
                  <c:v>2.7585983276367201</c:v>
                </c:pt>
                <c:pt idx="1221">
                  <c:v>2.7767181396484402</c:v>
                </c:pt>
                <c:pt idx="1222">
                  <c:v>2.7883529663085902</c:v>
                </c:pt>
                <c:pt idx="1223">
                  <c:v>2.8047561645507799</c:v>
                </c:pt>
                <c:pt idx="1224">
                  <c:v>2.8146743774414098</c:v>
                </c:pt>
                <c:pt idx="1225">
                  <c:v>2.8375625610351598</c:v>
                </c:pt>
                <c:pt idx="1226">
                  <c:v>2.8490066528320299</c:v>
                </c:pt>
                <c:pt idx="1227">
                  <c:v>2.85797119140625</c:v>
                </c:pt>
                <c:pt idx="1228">
                  <c:v>2.87322998046875</c:v>
                </c:pt>
                <c:pt idx="1229">
                  <c:v>2.8837203979492201</c:v>
                </c:pt>
                <c:pt idx="1230">
                  <c:v>2.9039382934570299</c:v>
                </c:pt>
                <c:pt idx="1231">
                  <c:v>2.9161453247070299</c:v>
                </c:pt>
                <c:pt idx="1232">
                  <c:v>2.9258728027343799</c:v>
                </c:pt>
                <c:pt idx="1233">
                  <c:v>2.9483795166015598</c:v>
                </c:pt>
                <c:pt idx="1234">
                  <c:v>2.9546737670898402</c:v>
                </c:pt>
                <c:pt idx="1235">
                  <c:v>2.9705047607421902</c:v>
                </c:pt>
                <c:pt idx="1236">
                  <c:v>2.9912948608398402</c:v>
                </c:pt>
                <c:pt idx="1237">
                  <c:v>2.9987335205078098</c:v>
                </c:pt>
                <c:pt idx="1238">
                  <c:v>3.0109405517578098</c:v>
                </c:pt>
                <c:pt idx="1239">
                  <c:v>3.0263900756835902</c:v>
                </c:pt>
                <c:pt idx="1240">
                  <c:v>3.0357360839843799</c:v>
                </c:pt>
                <c:pt idx="1241">
                  <c:v>3.0614852905273402</c:v>
                </c:pt>
                <c:pt idx="1242">
                  <c:v>3.0679702758789098</c:v>
                </c:pt>
                <c:pt idx="1243">
                  <c:v>3.0780792236328098</c:v>
                </c:pt>
                <c:pt idx="1244">
                  <c:v>3.0946731567382799</c:v>
                </c:pt>
                <c:pt idx="1245">
                  <c:v>3.1181335449218799</c:v>
                </c:pt>
                <c:pt idx="1246">
                  <c:v>3.1248092651367201</c:v>
                </c:pt>
                <c:pt idx="1247">
                  <c:v>3.13873291015625</c:v>
                </c:pt>
                <c:pt idx="1248">
                  <c:v>3.1522750854492201</c:v>
                </c:pt>
                <c:pt idx="1249">
                  <c:v>3.1721115112304701</c:v>
                </c:pt>
                <c:pt idx="1250">
                  <c:v>3.1766891479492201</c:v>
                </c:pt>
                <c:pt idx="1251">
                  <c:v>3.1862258911132799</c:v>
                </c:pt>
                <c:pt idx="1252">
                  <c:v>3.2016754150390598</c:v>
                </c:pt>
                <c:pt idx="1253">
                  <c:v>3.2138824462890598</c:v>
                </c:pt>
                <c:pt idx="1254">
                  <c:v>3.2341003417968799</c:v>
                </c:pt>
                <c:pt idx="1255">
                  <c:v>3.2501220703125</c:v>
                </c:pt>
                <c:pt idx="1256">
                  <c:v>3.2615661621093799</c:v>
                </c:pt>
                <c:pt idx="1257">
                  <c:v>3.2794952392578098</c:v>
                </c:pt>
                <c:pt idx="1258">
                  <c:v>3.2861709594726598</c:v>
                </c:pt>
                <c:pt idx="1259">
                  <c:v>3.3041000366210902</c:v>
                </c:pt>
                <c:pt idx="1260">
                  <c:v>3.3121109008789098</c:v>
                </c:pt>
                <c:pt idx="1261">
                  <c:v>3.2812118530273402</c:v>
                </c:pt>
                <c:pt idx="1262">
                  <c:v>3.2762527465820299</c:v>
                </c:pt>
                <c:pt idx="1263">
                  <c:v>3.2825469970703098</c:v>
                </c:pt>
                <c:pt idx="1264">
                  <c:v>3.2478332519531299</c:v>
                </c:pt>
                <c:pt idx="1265">
                  <c:v>3.2339096069335902</c:v>
                </c:pt>
                <c:pt idx="1266">
                  <c:v>3.2405853271484402</c:v>
                </c:pt>
                <c:pt idx="1267">
                  <c:v>3.2083511352539098</c:v>
                </c:pt>
                <c:pt idx="1268">
                  <c:v>3.2094955444335902</c:v>
                </c:pt>
                <c:pt idx="1269">
                  <c:v>3.2018661499023402</c:v>
                </c:pt>
                <c:pt idx="1270">
                  <c:v>3.173828125</c:v>
                </c:pt>
                <c:pt idx="1271">
                  <c:v>3.1665802001953098</c:v>
                </c:pt>
                <c:pt idx="1272">
                  <c:v>3.1673431396484402</c:v>
                </c:pt>
                <c:pt idx="1273">
                  <c:v>3.1406402587890598</c:v>
                </c:pt>
                <c:pt idx="1274">
                  <c:v>3.1309127807617201</c:v>
                </c:pt>
                <c:pt idx="1275">
                  <c:v>3.1209945678710902</c:v>
                </c:pt>
                <c:pt idx="1276">
                  <c:v>3.1013488769531299</c:v>
                </c:pt>
                <c:pt idx="1277">
                  <c:v>3.1042098999023402</c:v>
                </c:pt>
                <c:pt idx="1278">
                  <c:v>3.0918121337890598</c:v>
                </c:pt>
                <c:pt idx="1279">
                  <c:v>3.0683517456054701</c:v>
                </c:pt>
                <c:pt idx="1280">
                  <c:v>3.0698776245117201</c:v>
                </c:pt>
                <c:pt idx="1281">
                  <c:v>3.0464172363281299</c:v>
                </c:pt>
                <c:pt idx="1282">
                  <c:v>3.0364990234375</c:v>
                </c:pt>
                <c:pt idx="1283">
                  <c:v>3.0315399169921902</c:v>
                </c:pt>
                <c:pt idx="1284">
                  <c:v>3.0065536499023402</c:v>
                </c:pt>
                <c:pt idx="1285">
                  <c:v>2.9949188232421902</c:v>
                </c:pt>
                <c:pt idx="1286">
                  <c:v>2.9863357543945299</c:v>
                </c:pt>
                <c:pt idx="1287">
                  <c:v>2.9682159423828098</c:v>
                </c:pt>
                <c:pt idx="1288">
                  <c:v>2.9567718505859402</c:v>
                </c:pt>
                <c:pt idx="1289">
                  <c:v>2.9499053955078098</c:v>
                </c:pt>
                <c:pt idx="1290">
                  <c:v>2.9268264770507799</c:v>
                </c:pt>
                <c:pt idx="1291">
                  <c:v>2.9193878173828098</c:v>
                </c:pt>
                <c:pt idx="1292">
                  <c:v>2.9115676879882799</c:v>
                </c:pt>
                <c:pt idx="1293">
                  <c:v>2.880859375</c:v>
                </c:pt>
                <c:pt idx="1294">
                  <c:v>2.886962890625</c:v>
                </c:pt>
                <c:pt idx="1295">
                  <c:v>2.8707504272460902</c:v>
                </c:pt>
                <c:pt idx="1296">
                  <c:v>2.8507232666015598</c:v>
                </c:pt>
                <c:pt idx="1297">
                  <c:v>2.8474807739257799</c:v>
                </c:pt>
                <c:pt idx="1298">
                  <c:v>2.8364181518554701</c:v>
                </c:pt>
                <c:pt idx="1299">
                  <c:v>2.8108596801757799</c:v>
                </c:pt>
                <c:pt idx="1300">
                  <c:v>2.8036117553710902</c:v>
                </c:pt>
                <c:pt idx="1301">
                  <c:v>2.78472900390625</c:v>
                </c:pt>
                <c:pt idx="1302">
                  <c:v>2.7757644653320299</c:v>
                </c:pt>
                <c:pt idx="1303">
                  <c:v>2.7677536010742201</c:v>
                </c:pt>
                <c:pt idx="1304">
                  <c:v>2.74200439453125</c:v>
                </c:pt>
                <c:pt idx="1305">
                  <c:v>2.7311325073242201</c:v>
                </c:pt>
                <c:pt idx="1306">
                  <c:v>2.7225494384765598</c:v>
                </c:pt>
                <c:pt idx="1307">
                  <c:v>2.7008056640625</c:v>
                </c:pt>
                <c:pt idx="1308">
                  <c:v>2.7029037475585902</c:v>
                </c:pt>
                <c:pt idx="1309">
                  <c:v>2.6887893676757799</c:v>
                </c:pt>
                <c:pt idx="1310">
                  <c:v>2.6647567749023402</c:v>
                </c:pt>
                <c:pt idx="1311">
                  <c:v>2.6605606079101598</c:v>
                </c:pt>
                <c:pt idx="1312">
                  <c:v>2.64129638671875</c:v>
                </c:pt>
                <c:pt idx="1313">
                  <c:v>2.6281356811523402</c:v>
                </c:pt>
                <c:pt idx="1314">
                  <c:v>2.62298583984375</c:v>
                </c:pt>
                <c:pt idx="1315">
                  <c:v>2.5932312011718799</c:v>
                </c:pt>
                <c:pt idx="1316">
                  <c:v>2.5892257690429701</c:v>
                </c:pt>
                <c:pt idx="1317">
                  <c:v>2.5758743286132799</c:v>
                </c:pt>
                <c:pt idx="1318">
                  <c:v>2.5592803955078098</c:v>
                </c:pt>
                <c:pt idx="1319">
                  <c:v>2.5526046752929701</c:v>
                </c:pt>
                <c:pt idx="1320">
                  <c:v>2.5369644165039098</c:v>
                </c:pt>
                <c:pt idx="1321">
                  <c:v>2.5203704833984402</c:v>
                </c:pt>
                <c:pt idx="1322">
                  <c:v>2.5123596191406299</c:v>
                </c:pt>
                <c:pt idx="1323">
                  <c:v>2.4957656860351598</c:v>
                </c:pt>
                <c:pt idx="1324">
                  <c:v>2.4785995483398402</c:v>
                </c:pt>
                <c:pt idx="1325">
                  <c:v>2.4545669555664098</c:v>
                </c:pt>
                <c:pt idx="1326">
                  <c:v>2.4509429931640598</c:v>
                </c:pt>
                <c:pt idx="1327">
                  <c:v>2.4354934692382799</c:v>
                </c:pt>
                <c:pt idx="1328">
                  <c:v>2.4152755737304701</c:v>
                </c:pt>
                <c:pt idx="1329">
                  <c:v>2.4055480957031299</c:v>
                </c:pt>
                <c:pt idx="1330">
                  <c:v>2.3931503295898402</c:v>
                </c:pt>
                <c:pt idx="1331">
                  <c:v>2.3797988891601598</c:v>
                </c:pt>
                <c:pt idx="1332">
                  <c:v>2.3681640625</c:v>
                </c:pt>
                <c:pt idx="1333">
                  <c:v>2.3496627807617201</c:v>
                </c:pt>
                <c:pt idx="1334">
                  <c:v>2.3326873779296902</c:v>
                </c:pt>
                <c:pt idx="1335">
                  <c:v>2.3172378540039098</c:v>
                </c:pt>
                <c:pt idx="1336">
                  <c:v>2.3035049438476598</c:v>
                </c:pt>
                <c:pt idx="1337">
                  <c:v>2.2970199584960902</c:v>
                </c:pt>
                <c:pt idx="1338">
                  <c:v>2.2777557373046902</c:v>
                </c:pt>
                <c:pt idx="1339">
                  <c:v>2.2565841674804701</c:v>
                </c:pt>
                <c:pt idx="1340">
                  <c:v>2.2441864013671902</c:v>
                </c:pt>
                <c:pt idx="1341">
                  <c:v>2.2361755371093799</c:v>
                </c:pt>
                <c:pt idx="1342">
                  <c:v>2.2163391113281299</c:v>
                </c:pt>
                <c:pt idx="1343">
                  <c:v>2.2022247314453098</c:v>
                </c:pt>
                <c:pt idx="1344">
                  <c:v>2.1890640258789098</c:v>
                </c:pt>
                <c:pt idx="1345">
                  <c:v>2.1820068359375</c:v>
                </c:pt>
                <c:pt idx="1346">
                  <c:v>2.1615982055664098</c:v>
                </c:pt>
                <c:pt idx="1347">
                  <c:v>2.1520614624023402</c:v>
                </c:pt>
                <c:pt idx="1348">
                  <c:v>2.13165283203125</c:v>
                </c:pt>
                <c:pt idx="1349">
                  <c:v>2.1156311035156299</c:v>
                </c:pt>
                <c:pt idx="1350">
                  <c:v>2.0969390869140598</c:v>
                </c:pt>
                <c:pt idx="1351">
                  <c:v>2.0963668823242201</c:v>
                </c:pt>
                <c:pt idx="1352">
                  <c:v>2.0805358886718799</c:v>
                </c:pt>
                <c:pt idx="1353">
                  <c:v>2.0565032958984402</c:v>
                </c:pt>
                <c:pt idx="1354">
                  <c:v>2.0477294921875</c:v>
                </c:pt>
                <c:pt idx="1355">
                  <c:v>2.0288467407226598</c:v>
                </c:pt>
                <c:pt idx="1356">
                  <c:v>2.0128250122070299</c:v>
                </c:pt>
                <c:pt idx="1357">
                  <c:v>2.00347900390625</c:v>
                </c:pt>
                <c:pt idx="1358">
                  <c:v>1.9901275634765601</c:v>
                </c:pt>
                <c:pt idx="1359">
                  <c:v>1.9691467285156301</c:v>
                </c:pt>
                <c:pt idx="1360">
                  <c:v>1.95560455322266</c:v>
                </c:pt>
                <c:pt idx="1361">
                  <c:v>1.93729400634766</c:v>
                </c:pt>
                <c:pt idx="1362">
                  <c:v>1.92508697509766</c:v>
                </c:pt>
                <c:pt idx="1363">
                  <c:v>1.9142150878906301</c:v>
                </c:pt>
                <c:pt idx="1364">
                  <c:v>1.8962860107421899</c:v>
                </c:pt>
                <c:pt idx="1365">
                  <c:v>1.88446044921875</c:v>
                </c:pt>
                <c:pt idx="1366">
                  <c:v>1.86557769775391</c:v>
                </c:pt>
                <c:pt idx="1367">
                  <c:v>1.84993743896484</c:v>
                </c:pt>
                <c:pt idx="1368">
                  <c:v>1.8367767333984399</c:v>
                </c:pt>
                <c:pt idx="1369">
                  <c:v>1.8266677856445299</c:v>
                </c:pt>
                <c:pt idx="1370">
                  <c:v>1.8035888671875</c:v>
                </c:pt>
                <c:pt idx="1371">
                  <c:v>1.7963409423828101</c:v>
                </c:pt>
                <c:pt idx="1372">
                  <c:v>1.7793655395507799</c:v>
                </c:pt>
                <c:pt idx="1373">
                  <c:v>1.7578125</c:v>
                </c:pt>
                <c:pt idx="1374">
                  <c:v>1.7513275146484399</c:v>
                </c:pt>
                <c:pt idx="1375">
                  <c:v>1.7240524291992201</c:v>
                </c:pt>
                <c:pt idx="1376">
                  <c:v>1.71604156494141</c:v>
                </c:pt>
                <c:pt idx="1377">
                  <c:v>1.7017364501953101</c:v>
                </c:pt>
                <c:pt idx="1378">
                  <c:v>1.6832351684570299</c:v>
                </c:pt>
                <c:pt idx="1379">
                  <c:v>1.6719818115234399</c:v>
                </c:pt>
                <c:pt idx="1380">
                  <c:v>1.6633987426757799</c:v>
                </c:pt>
                <c:pt idx="1381">
                  <c:v>1.6345977783203101</c:v>
                </c:pt>
                <c:pt idx="1382">
                  <c:v>1.6231536865234399</c:v>
                </c:pt>
                <c:pt idx="1383">
                  <c:v>1.6048431396484399</c:v>
                </c:pt>
                <c:pt idx="1384">
                  <c:v>1.5949249267578101</c:v>
                </c:pt>
                <c:pt idx="1385">
                  <c:v>1.5789031982421899</c:v>
                </c:pt>
                <c:pt idx="1386">
                  <c:v>1.5779495239257799</c:v>
                </c:pt>
                <c:pt idx="1387">
                  <c:v>1.5485763549804701</c:v>
                </c:pt>
                <c:pt idx="1388">
                  <c:v>1.5321731567382799</c:v>
                </c:pt>
                <c:pt idx="1389">
                  <c:v>1.51920318603516</c:v>
                </c:pt>
                <c:pt idx="1390">
                  <c:v>1.4976501464843801</c:v>
                </c:pt>
                <c:pt idx="1391">
                  <c:v>1.4881134033203101</c:v>
                </c:pt>
                <c:pt idx="1392">
                  <c:v>1.4793395996093801</c:v>
                </c:pt>
                <c:pt idx="1393">
                  <c:v>1.45168304443359</c:v>
                </c:pt>
                <c:pt idx="1394">
                  <c:v>1.4377593994140601</c:v>
                </c:pt>
                <c:pt idx="1395">
                  <c:v>1.4213562011718801</c:v>
                </c:pt>
                <c:pt idx="1396">
                  <c:v>1.40743255615234</c:v>
                </c:pt>
                <c:pt idx="1397">
                  <c:v>1.39827728271484</c:v>
                </c:pt>
                <c:pt idx="1398">
                  <c:v>1.3824462890625</c:v>
                </c:pt>
                <c:pt idx="1399">
                  <c:v>1.3608932495117201</c:v>
                </c:pt>
                <c:pt idx="1400">
                  <c:v>1.35040283203125</c:v>
                </c:pt>
                <c:pt idx="1401">
                  <c:v>1.3301849365234399</c:v>
                </c:pt>
                <c:pt idx="1402">
                  <c:v>1.3200759887695299</c:v>
                </c:pt>
                <c:pt idx="1403">
                  <c:v>1.3053894042968801</c:v>
                </c:pt>
                <c:pt idx="1404">
                  <c:v>1.2849807739257799</c:v>
                </c:pt>
                <c:pt idx="1405">
                  <c:v>1.27315521240234</c:v>
                </c:pt>
                <c:pt idx="1406">
                  <c:v>1.2544631958007799</c:v>
                </c:pt>
                <c:pt idx="1407">
                  <c:v>1.23291015625</c:v>
                </c:pt>
                <c:pt idx="1408">
                  <c:v>1.2229919433593801</c:v>
                </c:pt>
                <c:pt idx="1409">
                  <c:v>1.2067794799804701</c:v>
                </c:pt>
                <c:pt idx="1410">
                  <c:v>1.19724273681641</c:v>
                </c:pt>
                <c:pt idx="1411">
                  <c:v>1.1735916137695299</c:v>
                </c:pt>
                <c:pt idx="1412">
                  <c:v>1.1634826660156301</c:v>
                </c:pt>
                <c:pt idx="1413">
                  <c:v>1.1470794677734399</c:v>
                </c:pt>
                <c:pt idx="1414">
                  <c:v>1.12667083740234</c:v>
                </c:pt>
                <c:pt idx="1415">
                  <c:v>1.1135101318359399</c:v>
                </c:pt>
                <c:pt idx="1416">
                  <c:v>1.1039733886718801</c:v>
                </c:pt>
                <c:pt idx="1417">
                  <c:v>1.0845184326171899</c:v>
                </c:pt>
                <c:pt idx="1418">
                  <c:v>1.06563568115234</c:v>
                </c:pt>
                <c:pt idx="1419">
                  <c:v>1.06201171875</c:v>
                </c:pt>
                <c:pt idx="1420">
                  <c:v>1.0450363159179701</c:v>
                </c:pt>
                <c:pt idx="1421">
                  <c:v>1.02481842041016</c:v>
                </c:pt>
                <c:pt idx="1422">
                  <c:v>1.007080078125</c:v>
                </c:pt>
                <c:pt idx="1423">
                  <c:v>1.00460052490234</c:v>
                </c:pt>
                <c:pt idx="1424">
                  <c:v>0.97522735595703103</c:v>
                </c:pt>
                <c:pt idx="1425">
                  <c:v>0.96588134765625</c:v>
                </c:pt>
                <c:pt idx="1426">
                  <c:v>0.95386505126953103</c:v>
                </c:pt>
                <c:pt idx="1427">
                  <c:v>0.93173980712890603</c:v>
                </c:pt>
                <c:pt idx="1428">
                  <c:v>0.90732574462890603</c:v>
                </c:pt>
                <c:pt idx="1429">
                  <c:v>0.90847015380859397</c:v>
                </c:pt>
                <c:pt idx="1430">
                  <c:v>0.88462829589843806</c:v>
                </c:pt>
                <c:pt idx="1431">
                  <c:v>0.87528228759765603</c:v>
                </c:pt>
                <c:pt idx="1432">
                  <c:v>0.85792541503906306</c:v>
                </c:pt>
                <c:pt idx="1433">
                  <c:v>0.84190368652343806</c:v>
                </c:pt>
                <c:pt idx="1434">
                  <c:v>0.82588195800781306</c:v>
                </c:pt>
                <c:pt idx="1435">
                  <c:v>0.811767578125</c:v>
                </c:pt>
                <c:pt idx="1436">
                  <c:v>0.79822540283203103</c:v>
                </c:pt>
                <c:pt idx="1437">
                  <c:v>0.78315734863281306</c:v>
                </c:pt>
                <c:pt idx="1438">
                  <c:v>0.76808929443359397</c:v>
                </c:pt>
                <c:pt idx="1439">
                  <c:v>0.75588226318359397</c:v>
                </c:pt>
                <c:pt idx="1440">
                  <c:v>0.74615478515625</c:v>
                </c:pt>
                <c:pt idx="1441">
                  <c:v>0.731658935546875</c:v>
                </c:pt>
                <c:pt idx="1442">
                  <c:v>0.70667266845703103</c:v>
                </c:pt>
                <c:pt idx="1443">
                  <c:v>0.701141357421875</c:v>
                </c:pt>
                <c:pt idx="1444">
                  <c:v>0.68817138671875</c:v>
                </c:pt>
                <c:pt idx="1445">
                  <c:v>0.670623779296875</c:v>
                </c:pt>
                <c:pt idx="1446">
                  <c:v>0.653839111328125</c:v>
                </c:pt>
                <c:pt idx="1447">
                  <c:v>0.64182281494140603</c:v>
                </c:pt>
                <c:pt idx="1448">
                  <c:v>0.62522888183593806</c:v>
                </c:pt>
                <c:pt idx="1449">
                  <c:v>0.61206817626953103</c:v>
                </c:pt>
                <c:pt idx="1450">
                  <c:v>0.59814453125</c:v>
                </c:pt>
                <c:pt idx="1451">
                  <c:v>0.58555603027343806</c:v>
                </c:pt>
                <c:pt idx="1452">
                  <c:v>0.572967529296875</c:v>
                </c:pt>
                <c:pt idx="1453">
                  <c:v>0.55122375488281306</c:v>
                </c:pt>
                <c:pt idx="1454">
                  <c:v>0.54969787597656306</c:v>
                </c:pt>
                <c:pt idx="1455">
                  <c:v>0.53806304931640603</c:v>
                </c:pt>
                <c:pt idx="1456">
                  <c:v>0.52032470703125</c:v>
                </c:pt>
                <c:pt idx="1457">
                  <c:v>0.50258636474609397</c:v>
                </c:pt>
                <c:pt idx="1458">
                  <c:v>0.50029754638671897</c:v>
                </c:pt>
                <c:pt idx="1459">
                  <c:v>0.48160552978515597</c:v>
                </c:pt>
                <c:pt idx="1460">
                  <c:v>0.473403930664063</c:v>
                </c:pt>
                <c:pt idx="1461">
                  <c:v>0.45566558837890597</c:v>
                </c:pt>
                <c:pt idx="1462">
                  <c:v>0.44574737548828097</c:v>
                </c:pt>
                <c:pt idx="1463">
                  <c:v>0.42896270751953097</c:v>
                </c:pt>
                <c:pt idx="1464">
                  <c:v>0.41980743408203097</c:v>
                </c:pt>
                <c:pt idx="1465">
                  <c:v>0.40073394775390597</c:v>
                </c:pt>
                <c:pt idx="1466">
                  <c:v>0.38890838623046903</c:v>
                </c:pt>
                <c:pt idx="1467">
                  <c:v>0.38127899169921903</c:v>
                </c:pt>
                <c:pt idx="1468">
                  <c:v>0.365447998046875</c:v>
                </c:pt>
                <c:pt idx="1469">
                  <c:v>0.357437133789063</c:v>
                </c:pt>
                <c:pt idx="1470">
                  <c:v>0.34198760986328097</c:v>
                </c:pt>
                <c:pt idx="1471">
                  <c:v>0.327682495117188</c:v>
                </c:pt>
                <c:pt idx="1472">
                  <c:v>0.318527221679688</c:v>
                </c:pt>
                <c:pt idx="1473">
                  <c:v>0.304412841796875</c:v>
                </c:pt>
                <c:pt idx="1474">
                  <c:v>0.29754638671875</c:v>
                </c:pt>
                <c:pt idx="1475">
                  <c:v>0.284194946289063</c:v>
                </c:pt>
                <c:pt idx="1476">
                  <c:v>0.27332305908203097</c:v>
                </c:pt>
                <c:pt idx="1477">
                  <c:v>0.27065277099609403</c:v>
                </c:pt>
                <c:pt idx="1478">
                  <c:v>0.26760101318359403</c:v>
                </c:pt>
                <c:pt idx="1479">
                  <c:v>0.244903564453125</c:v>
                </c:pt>
                <c:pt idx="1480">
                  <c:v>0.22735595703125</c:v>
                </c:pt>
                <c:pt idx="1481">
                  <c:v>0.230598449707031</c:v>
                </c:pt>
                <c:pt idx="1482">
                  <c:v>0.213432312011719</c:v>
                </c:pt>
                <c:pt idx="1483">
                  <c:v>0.20904541015625</c:v>
                </c:pt>
                <c:pt idx="1484">
                  <c:v>0.220108032226563</c:v>
                </c:pt>
                <c:pt idx="1485">
                  <c:v>0.187873840332031</c:v>
                </c:pt>
                <c:pt idx="1486">
                  <c:v>0.181198120117188</c:v>
                </c:pt>
                <c:pt idx="1487">
                  <c:v>0.177192687988281</c:v>
                </c:pt>
                <c:pt idx="1488">
                  <c:v>0.159263610839844</c:v>
                </c:pt>
                <c:pt idx="1489">
                  <c:v>0.148200988769531</c:v>
                </c:pt>
                <c:pt idx="1490">
                  <c:v>0.148391723632813</c:v>
                </c:pt>
                <c:pt idx="1491">
                  <c:v>0.134658813476563</c:v>
                </c:pt>
                <c:pt idx="1492">
                  <c:v>0.134086608886719</c:v>
                </c:pt>
                <c:pt idx="1493">
                  <c:v>0.119400024414063</c:v>
                </c:pt>
                <c:pt idx="1494">
                  <c:v>0.113868713378906</c:v>
                </c:pt>
                <c:pt idx="1495">
                  <c:v>0.10833740234375</c:v>
                </c:pt>
                <c:pt idx="1496">
                  <c:v>9.72747802734375E-2</c:v>
                </c:pt>
                <c:pt idx="1497">
                  <c:v>9.9754333496093806E-2</c:v>
                </c:pt>
                <c:pt idx="1498">
                  <c:v>8.96453857421875E-2</c:v>
                </c:pt>
                <c:pt idx="1499">
                  <c:v>8.0680847167968806E-2</c:v>
                </c:pt>
                <c:pt idx="1500">
                  <c:v>7.6866149902343806E-2</c:v>
                </c:pt>
                <c:pt idx="1501">
                  <c:v>6.7901611328125E-2</c:v>
                </c:pt>
                <c:pt idx="1502">
                  <c:v>6.9236755371093806E-2</c:v>
                </c:pt>
                <c:pt idx="1503">
                  <c:v>5.6648254394531299E-2</c:v>
                </c:pt>
                <c:pt idx="1504">
                  <c:v>5.22613525390625E-2</c:v>
                </c:pt>
                <c:pt idx="1505">
                  <c:v>5.18798828125E-2</c:v>
                </c:pt>
                <c:pt idx="1506">
                  <c:v>4.3296813964843799E-2</c:v>
                </c:pt>
                <c:pt idx="1507">
                  <c:v>4.9018859863281299E-2</c:v>
                </c:pt>
                <c:pt idx="1508">
                  <c:v>4.119873046875E-2</c:v>
                </c:pt>
                <c:pt idx="1509">
                  <c:v>3.4332275390625E-2</c:v>
                </c:pt>
                <c:pt idx="1510">
                  <c:v>3.2615661621093799E-2</c:v>
                </c:pt>
                <c:pt idx="1511">
                  <c:v>3.0517578125E-2</c:v>
                </c:pt>
                <c:pt idx="1512">
                  <c:v>1.8882751464843799E-2</c:v>
                </c:pt>
                <c:pt idx="1513">
                  <c:v>2.2315979003906299E-2</c:v>
                </c:pt>
                <c:pt idx="1514">
                  <c:v>9.72747802734375E-3</c:v>
                </c:pt>
                <c:pt idx="1515">
                  <c:v>1.6021728515625E-2</c:v>
                </c:pt>
                <c:pt idx="1516">
                  <c:v>1.31607055664063E-2</c:v>
                </c:pt>
                <c:pt idx="1517">
                  <c:v>7.2479248046875E-3</c:v>
                </c:pt>
                <c:pt idx="1518">
                  <c:v>8.7738037109375E-3</c:v>
                </c:pt>
                <c:pt idx="1519">
                  <c:v>1.9073486328125E-3</c:v>
                </c:pt>
                <c:pt idx="1520">
                  <c:v>8.7738037109375E-3</c:v>
                </c:pt>
                <c:pt idx="1521">
                  <c:v>3.0517578125E-3</c:v>
                </c:pt>
                <c:pt idx="1522">
                  <c:v>1.25885009765625E-2</c:v>
                </c:pt>
                <c:pt idx="1523">
                  <c:v>1.52587890625E-2</c:v>
                </c:pt>
                <c:pt idx="1524">
                  <c:v>5.14984130859375E-3</c:v>
                </c:pt>
                <c:pt idx="1525">
                  <c:v>8.392333984375E-3</c:v>
                </c:pt>
                <c:pt idx="1526">
                  <c:v>6.4849853515625E-3</c:v>
                </c:pt>
                <c:pt idx="1527">
                  <c:v>1.54495239257813E-2</c:v>
                </c:pt>
                <c:pt idx="1528">
                  <c:v>1.02996826171875E-2</c:v>
                </c:pt>
                <c:pt idx="1529">
                  <c:v>1.4495849609375E-2</c:v>
                </c:pt>
                <c:pt idx="1530">
                  <c:v>1.35421752929688E-2</c:v>
                </c:pt>
                <c:pt idx="1531">
                  <c:v>9.34600830078125E-3</c:v>
                </c:pt>
                <c:pt idx="1532">
                  <c:v>2.32696533203125E-2</c:v>
                </c:pt>
                <c:pt idx="1533">
                  <c:v>2.3078918457031299E-2</c:v>
                </c:pt>
                <c:pt idx="1534">
                  <c:v>2.5177001953125E-2</c:v>
                </c:pt>
                <c:pt idx="1535">
                  <c:v>2.4604797363281299E-2</c:v>
                </c:pt>
                <c:pt idx="1536">
                  <c:v>3.1089782714843799E-2</c:v>
                </c:pt>
                <c:pt idx="1537">
                  <c:v>3.8337707519531299E-2</c:v>
                </c:pt>
                <c:pt idx="1538">
                  <c:v>4.119873046875E-2</c:v>
                </c:pt>
                <c:pt idx="1539">
                  <c:v>3.92913818359375E-2</c:v>
                </c:pt>
                <c:pt idx="1540">
                  <c:v>4.8065185546875E-2</c:v>
                </c:pt>
                <c:pt idx="1541">
                  <c:v>5.0163269042968799E-2</c:v>
                </c:pt>
                <c:pt idx="1542">
                  <c:v>4.9018859863281299E-2</c:v>
                </c:pt>
                <c:pt idx="1543">
                  <c:v>6.4277648925781306E-2</c:v>
                </c:pt>
                <c:pt idx="1544">
                  <c:v>6.103515625E-2</c:v>
                </c:pt>
                <c:pt idx="1545">
                  <c:v>7.6866149902343806E-2</c:v>
                </c:pt>
                <c:pt idx="1546">
                  <c:v>8.1062316894531306E-2</c:v>
                </c:pt>
                <c:pt idx="1547">
                  <c:v>8.4877014160156306E-2</c:v>
                </c:pt>
                <c:pt idx="1548">
                  <c:v>8.9073181152343806E-2</c:v>
                </c:pt>
                <c:pt idx="1549">
                  <c:v>9.11712646484375E-2</c:v>
                </c:pt>
                <c:pt idx="1550">
                  <c:v>0.1068115234375</c:v>
                </c:pt>
                <c:pt idx="1551">
                  <c:v>0.107955932617188</c:v>
                </c:pt>
                <c:pt idx="1552">
                  <c:v>0.118446350097656</c:v>
                </c:pt>
                <c:pt idx="1553">
                  <c:v>0.127792358398438</c:v>
                </c:pt>
                <c:pt idx="1554">
                  <c:v>0.129127502441406</c:v>
                </c:pt>
                <c:pt idx="1555">
                  <c:v>0.135421752929688</c:v>
                </c:pt>
                <c:pt idx="1556">
                  <c:v>0.158500671386719</c:v>
                </c:pt>
                <c:pt idx="1557">
                  <c:v>0.147247314453125</c:v>
                </c:pt>
                <c:pt idx="1558">
                  <c:v>0.168228149414063</c:v>
                </c:pt>
                <c:pt idx="1559">
                  <c:v>0.170707702636719</c:v>
                </c:pt>
                <c:pt idx="1560">
                  <c:v>0.177192687988281</c:v>
                </c:pt>
                <c:pt idx="1561">
                  <c:v>0.201988220214844</c:v>
                </c:pt>
                <c:pt idx="1562">
                  <c:v>0.202751159667969</c:v>
                </c:pt>
                <c:pt idx="1563">
                  <c:v>0.202369689941406</c:v>
                </c:pt>
                <c:pt idx="1564">
                  <c:v>0.221061706542969</c:v>
                </c:pt>
                <c:pt idx="1565">
                  <c:v>0.232505798339844</c:v>
                </c:pt>
                <c:pt idx="1566">
                  <c:v>0.237083435058594</c:v>
                </c:pt>
                <c:pt idx="1567">
                  <c:v>0.252151489257813</c:v>
                </c:pt>
                <c:pt idx="1568">
                  <c:v>0.26302337646484403</c:v>
                </c:pt>
                <c:pt idx="1569">
                  <c:v>0.263214111328125</c:v>
                </c:pt>
                <c:pt idx="1570">
                  <c:v>0.27980804443359403</c:v>
                </c:pt>
                <c:pt idx="1571">
                  <c:v>0.29048919677734403</c:v>
                </c:pt>
                <c:pt idx="1572">
                  <c:v>0.2960205078125</c:v>
                </c:pt>
                <c:pt idx="1573">
                  <c:v>0.31337738037109403</c:v>
                </c:pt>
                <c:pt idx="1574">
                  <c:v>0.31375885009765597</c:v>
                </c:pt>
                <c:pt idx="1575">
                  <c:v>0.33321380615234403</c:v>
                </c:pt>
                <c:pt idx="1576">
                  <c:v>0.342178344726563</c:v>
                </c:pt>
                <c:pt idx="1577">
                  <c:v>0.35228729248046903</c:v>
                </c:pt>
                <c:pt idx="1578">
                  <c:v>0.36869049072265597</c:v>
                </c:pt>
                <c:pt idx="1579">
                  <c:v>0.38299560546875</c:v>
                </c:pt>
                <c:pt idx="1580">
                  <c:v>0.386810302734375</c:v>
                </c:pt>
                <c:pt idx="1581">
                  <c:v>0.404739379882813</c:v>
                </c:pt>
                <c:pt idx="1582">
                  <c:v>0.404739379882813</c:v>
                </c:pt>
                <c:pt idx="1583">
                  <c:v>0.426483154296875</c:v>
                </c:pt>
                <c:pt idx="1584">
                  <c:v>0.437545776367188</c:v>
                </c:pt>
                <c:pt idx="1585">
                  <c:v>0.44612884521484403</c:v>
                </c:pt>
                <c:pt idx="1586">
                  <c:v>0.45948028564453097</c:v>
                </c:pt>
                <c:pt idx="1587">
                  <c:v>0.469970703125</c:v>
                </c:pt>
                <c:pt idx="1588">
                  <c:v>0.481796264648438</c:v>
                </c:pt>
                <c:pt idx="1589">
                  <c:v>0.494766235351563</c:v>
                </c:pt>
                <c:pt idx="1590">
                  <c:v>0.51479339599609397</c:v>
                </c:pt>
                <c:pt idx="1591">
                  <c:v>0.53443908691406306</c:v>
                </c:pt>
                <c:pt idx="1592">
                  <c:v>0.54187774658203103</c:v>
                </c:pt>
                <c:pt idx="1593">
                  <c:v>0.54817199707031306</c:v>
                </c:pt>
                <c:pt idx="1594">
                  <c:v>0.56266784667968806</c:v>
                </c:pt>
                <c:pt idx="1595">
                  <c:v>0.57220458984375</c:v>
                </c:pt>
                <c:pt idx="1596">
                  <c:v>0.58174133300781306</c:v>
                </c:pt>
                <c:pt idx="1597">
                  <c:v>0.60100555419921897</c:v>
                </c:pt>
                <c:pt idx="1598">
                  <c:v>0.62351226806640603</c:v>
                </c:pt>
                <c:pt idx="1599">
                  <c:v>0.61988830566406306</c:v>
                </c:pt>
                <c:pt idx="1600">
                  <c:v>0.63037872314453103</c:v>
                </c:pt>
                <c:pt idx="1601">
                  <c:v>0.67329406738281306</c:v>
                </c:pt>
                <c:pt idx="1602">
                  <c:v>0.64506530761718806</c:v>
                </c:pt>
                <c:pt idx="1603">
                  <c:v>0.67729949951171897</c:v>
                </c:pt>
                <c:pt idx="1604">
                  <c:v>0.71125030517578103</c:v>
                </c:pt>
                <c:pt idx="1605">
                  <c:v>0.68416595458984397</c:v>
                </c:pt>
                <c:pt idx="1606">
                  <c:v>0.72154998779296897</c:v>
                </c:pt>
                <c:pt idx="1607">
                  <c:v>0.74329376220703103</c:v>
                </c:pt>
                <c:pt idx="1608">
                  <c:v>0.72212219238281306</c:v>
                </c:pt>
                <c:pt idx="1609">
                  <c:v>0.76427459716796897</c:v>
                </c:pt>
                <c:pt idx="1610">
                  <c:v>0.78144073486328103</c:v>
                </c:pt>
                <c:pt idx="1611">
                  <c:v>0.78105926513671897</c:v>
                </c:pt>
                <c:pt idx="1612">
                  <c:v>0.82130432128906306</c:v>
                </c:pt>
                <c:pt idx="1613">
                  <c:v>0.81367492675781306</c:v>
                </c:pt>
                <c:pt idx="1614">
                  <c:v>0.81214904785156306</c:v>
                </c:pt>
                <c:pt idx="1615">
                  <c:v>0.85315704345703103</c:v>
                </c:pt>
                <c:pt idx="1616">
                  <c:v>0.85391998291015603</c:v>
                </c:pt>
                <c:pt idx="1617">
                  <c:v>0.86345672607421897</c:v>
                </c:pt>
                <c:pt idx="1618">
                  <c:v>0.89893341064453103</c:v>
                </c:pt>
                <c:pt idx="1619">
                  <c:v>0.89702606201171897</c:v>
                </c:pt>
                <c:pt idx="1620">
                  <c:v>0.90389251708984397</c:v>
                </c:pt>
                <c:pt idx="1621">
                  <c:v>0.93727111816406306</c:v>
                </c:pt>
                <c:pt idx="1622">
                  <c:v>0.92449188232421897</c:v>
                </c:pt>
                <c:pt idx="1623">
                  <c:v>0.94814300537109397</c:v>
                </c:pt>
                <c:pt idx="1624">
                  <c:v>0.97179412841796897</c:v>
                </c:pt>
                <c:pt idx="1625">
                  <c:v>0.968170166015625</c:v>
                </c:pt>
                <c:pt idx="1626">
                  <c:v>1.0011672973632799</c:v>
                </c:pt>
                <c:pt idx="1627">
                  <c:v>1.0164260864257799</c:v>
                </c:pt>
                <c:pt idx="1628">
                  <c:v>1.01680755615234</c:v>
                </c:pt>
                <c:pt idx="1629">
                  <c:v>1.03969573974609</c:v>
                </c:pt>
                <c:pt idx="1630">
                  <c:v>1.06868743896484</c:v>
                </c:pt>
                <c:pt idx="1631">
                  <c:v>1.0515213012695299</c:v>
                </c:pt>
                <c:pt idx="1632">
                  <c:v>1.0807037353515601</c:v>
                </c:pt>
                <c:pt idx="1633">
                  <c:v>1.1110305786132799</c:v>
                </c:pt>
                <c:pt idx="1634">
                  <c:v>1.092529296875</c:v>
                </c:pt>
                <c:pt idx="1635">
                  <c:v>1.1260986328125</c:v>
                </c:pt>
                <c:pt idx="1636">
                  <c:v>1.13983154296875</c:v>
                </c:pt>
                <c:pt idx="1637">
                  <c:v>1.1354446411132799</c:v>
                </c:pt>
                <c:pt idx="1638">
                  <c:v>1.1688232421875</c:v>
                </c:pt>
                <c:pt idx="1639">
                  <c:v>1.1766433715820299</c:v>
                </c:pt>
                <c:pt idx="1640">
                  <c:v>1.1852264404296899</c:v>
                </c:pt>
                <c:pt idx="1641">
                  <c:v>1.2126922607421899</c:v>
                </c:pt>
                <c:pt idx="1642">
                  <c:v>1.2115478515625</c:v>
                </c:pt>
                <c:pt idx="1643">
                  <c:v>1.23291015625</c:v>
                </c:pt>
                <c:pt idx="1644">
                  <c:v>1.2577056884765601</c:v>
                </c:pt>
                <c:pt idx="1645">
                  <c:v>1.25522613525391</c:v>
                </c:pt>
                <c:pt idx="1646">
                  <c:v>1.2763977050781301</c:v>
                </c:pt>
                <c:pt idx="1647">
                  <c:v>1.29451751708984</c:v>
                </c:pt>
                <c:pt idx="1648">
                  <c:v>1.29604339599609</c:v>
                </c:pt>
                <c:pt idx="1649">
                  <c:v>1.3164520263671899</c:v>
                </c:pt>
                <c:pt idx="1650">
                  <c:v>1.3429641723632799</c:v>
                </c:pt>
                <c:pt idx="1651">
                  <c:v>1.3429641723632799</c:v>
                </c:pt>
                <c:pt idx="1652">
                  <c:v>1.3568878173828101</c:v>
                </c:pt>
                <c:pt idx="1653">
                  <c:v>1.3713836669921899</c:v>
                </c:pt>
                <c:pt idx="1654">
                  <c:v>1.3872146606445299</c:v>
                </c:pt>
                <c:pt idx="1655">
                  <c:v>1.4142990112304701</c:v>
                </c:pt>
                <c:pt idx="1656">
                  <c:v>1.4177322387695299</c:v>
                </c:pt>
                <c:pt idx="1657">
                  <c:v>1.434326171875</c:v>
                </c:pt>
                <c:pt idx="1658">
                  <c:v>1.4438629150390601</c:v>
                </c:pt>
                <c:pt idx="1659">
                  <c:v>1.4522552490234399</c:v>
                </c:pt>
                <c:pt idx="1660">
                  <c:v>1.4690399169921899</c:v>
                </c:pt>
                <c:pt idx="1661">
                  <c:v>1.4858245849609399</c:v>
                </c:pt>
                <c:pt idx="1662">
                  <c:v>1.50394439697266</c:v>
                </c:pt>
                <c:pt idx="1663">
                  <c:v>1.5186309814453101</c:v>
                </c:pt>
                <c:pt idx="1664">
                  <c:v>1.5336990356445299</c:v>
                </c:pt>
                <c:pt idx="1665">
                  <c:v>1.5428543090820299</c:v>
                </c:pt>
                <c:pt idx="1666">
                  <c:v>1.5567779541015601</c:v>
                </c:pt>
                <c:pt idx="1667">
                  <c:v>1.57833099365234</c:v>
                </c:pt>
                <c:pt idx="1668">
                  <c:v>1.5918731689453101</c:v>
                </c:pt>
                <c:pt idx="1669">
                  <c:v>1.60617828369141</c:v>
                </c:pt>
                <c:pt idx="1670">
                  <c:v>1.6109466552734399</c:v>
                </c:pt>
                <c:pt idx="1671">
                  <c:v>1.6334533691406301</c:v>
                </c:pt>
                <c:pt idx="1672">
                  <c:v>1.6569137573242201</c:v>
                </c:pt>
                <c:pt idx="1673">
                  <c:v>1.6553878784179701</c:v>
                </c:pt>
                <c:pt idx="1674">
                  <c:v>1.6727447509765601</c:v>
                </c:pt>
                <c:pt idx="1675">
                  <c:v>1.6923904418945299</c:v>
                </c:pt>
                <c:pt idx="1676">
                  <c:v>1.7011642456054701</c:v>
                </c:pt>
                <c:pt idx="1677">
                  <c:v>1.7215728759765601</c:v>
                </c:pt>
                <c:pt idx="1678">
                  <c:v>1.7269134521484399</c:v>
                </c:pt>
                <c:pt idx="1679">
                  <c:v>1.74045562744141</c:v>
                </c:pt>
                <c:pt idx="1680">
                  <c:v>1.7469406127929701</c:v>
                </c:pt>
                <c:pt idx="1681">
                  <c:v>1.77555084228516</c:v>
                </c:pt>
                <c:pt idx="1682">
                  <c:v>1.7768859863281301</c:v>
                </c:pt>
                <c:pt idx="1683">
                  <c:v>1.79443359375</c:v>
                </c:pt>
                <c:pt idx="1684">
                  <c:v>1.8146514892578101</c:v>
                </c:pt>
                <c:pt idx="1685">
                  <c:v>1.8251419067382799</c:v>
                </c:pt>
                <c:pt idx="1686">
                  <c:v>1.8384933471679701</c:v>
                </c:pt>
                <c:pt idx="1687">
                  <c:v>1.8604278564453101</c:v>
                </c:pt>
                <c:pt idx="1688">
                  <c:v>1.8613815307617201</c:v>
                </c:pt>
                <c:pt idx="1689">
                  <c:v>1.88503265380859</c:v>
                </c:pt>
                <c:pt idx="1690">
                  <c:v>1.8989562988281301</c:v>
                </c:pt>
                <c:pt idx="1691">
                  <c:v>1.9084930419921899</c:v>
                </c:pt>
                <c:pt idx="1692">
                  <c:v>1.9325256347656301</c:v>
                </c:pt>
                <c:pt idx="1693">
                  <c:v>1.9371032714843801</c:v>
                </c:pt>
                <c:pt idx="1694">
                  <c:v>1.9458770751953101</c:v>
                </c:pt>
                <c:pt idx="1695">
                  <c:v>1.96018218994141</c:v>
                </c:pt>
                <c:pt idx="1696">
                  <c:v>1.9886016845703101</c:v>
                </c:pt>
                <c:pt idx="1697">
                  <c:v>1.9931793212890601</c:v>
                </c:pt>
                <c:pt idx="1698">
                  <c:v>2.0050048828125</c:v>
                </c:pt>
                <c:pt idx="1699">
                  <c:v>2.0212173461914098</c:v>
                </c:pt>
                <c:pt idx="1700">
                  <c:v>2.03094482421875</c:v>
                </c:pt>
                <c:pt idx="1701">
                  <c:v>2.0467758178710902</c:v>
                </c:pt>
                <c:pt idx="1702">
                  <c:v>2.0631790161132799</c:v>
                </c:pt>
                <c:pt idx="1703">
                  <c:v>2.0683288574218799</c:v>
                </c:pt>
                <c:pt idx="1704">
                  <c:v>2.0891189575195299</c:v>
                </c:pt>
                <c:pt idx="1705">
                  <c:v>2.1091461181640598</c:v>
                </c:pt>
                <c:pt idx="1706">
                  <c:v>2.1135330200195299</c:v>
                </c:pt>
                <c:pt idx="1707">
                  <c:v>2.1364212036132799</c:v>
                </c:pt>
                <c:pt idx="1708">
                  <c:v>2.1398544311523402</c:v>
                </c:pt>
                <c:pt idx="1709">
                  <c:v>2.1522521972656299</c:v>
                </c:pt>
                <c:pt idx="1710">
                  <c:v>2.1726608276367201</c:v>
                </c:pt>
                <c:pt idx="1711">
                  <c:v>2.1799087524414098</c:v>
                </c:pt>
                <c:pt idx="1712">
                  <c:v>2.2001266479492201</c:v>
                </c:pt>
                <c:pt idx="1713">
                  <c:v>2.2130966186523402</c:v>
                </c:pt>
                <c:pt idx="1714">
                  <c:v>2.2184371948242201</c:v>
                </c:pt>
                <c:pt idx="1715">
                  <c:v>2.2413253784179701</c:v>
                </c:pt>
                <c:pt idx="1716">
                  <c:v>2.2520065307617201</c:v>
                </c:pt>
                <c:pt idx="1717">
                  <c:v>2.26287841796875</c:v>
                </c:pt>
                <c:pt idx="1718">
                  <c:v>2.2800445556640598</c:v>
                </c:pt>
                <c:pt idx="1719">
                  <c:v>2.2937774658203098</c:v>
                </c:pt>
                <c:pt idx="1720">
                  <c:v>2.3088455200195299</c:v>
                </c:pt>
                <c:pt idx="1721">
                  <c:v>2.3170471191406299</c:v>
                </c:pt>
                <c:pt idx="1722">
                  <c:v>2.33612060546875</c:v>
                </c:pt>
                <c:pt idx="1723">
                  <c:v>2.3479461669921902</c:v>
                </c:pt>
                <c:pt idx="1724">
                  <c:v>2.3612976074218799</c:v>
                </c:pt>
                <c:pt idx="1725">
                  <c:v>2.3752212524414098</c:v>
                </c:pt>
                <c:pt idx="1726">
                  <c:v>2.38494873046875</c:v>
                </c:pt>
                <c:pt idx="1727">
                  <c:v>2.398681640625</c:v>
                </c:pt>
                <c:pt idx="1728">
                  <c:v>2.4101257324218799</c:v>
                </c:pt>
                <c:pt idx="1729">
                  <c:v>2.4221420288085902</c:v>
                </c:pt>
                <c:pt idx="1730">
                  <c:v>2.4377822875976598</c:v>
                </c:pt>
                <c:pt idx="1731">
                  <c:v>2.4499893188476598</c:v>
                </c:pt>
                <c:pt idx="1732">
                  <c:v>2.4618148803710902</c:v>
                </c:pt>
                <c:pt idx="1733">
                  <c:v>2.4805068969726598</c:v>
                </c:pt>
                <c:pt idx="1734">
                  <c:v>2.4993896484375</c:v>
                </c:pt>
                <c:pt idx="1735">
                  <c:v>2.5026321411132799</c:v>
                </c:pt>
                <c:pt idx="1736">
                  <c:v>2.5142669677734402</c:v>
                </c:pt>
                <c:pt idx="1737">
                  <c:v>2.5392532348632799</c:v>
                </c:pt>
                <c:pt idx="1738">
                  <c:v>2.5434494018554701</c:v>
                </c:pt>
                <c:pt idx="1739">
                  <c:v>2.5539398193359402</c:v>
                </c:pt>
                <c:pt idx="1740">
                  <c:v>2.5791168212890598</c:v>
                </c:pt>
                <c:pt idx="1741">
                  <c:v>2.5806427001953098</c:v>
                </c:pt>
                <c:pt idx="1742">
                  <c:v>2.5997161865234402</c:v>
                </c:pt>
                <c:pt idx="1743">
                  <c:v>2.6142120361328098</c:v>
                </c:pt>
                <c:pt idx="1744">
                  <c:v>2.6088714599609402</c:v>
                </c:pt>
                <c:pt idx="1745">
                  <c:v>2.6439666748046902</c:v>
                </c:pt>
                <c:pt idx="1746">
                  <c:v>2.6487350463867201</c:v>
                </c:pt>
                <c:pt idx="1747">
                  <c:v>2.6639938354492201</c:v>
                </c:pt>
                <c:pt idx="1748">
                  <c:v>2.6712417602539098</c:v>
                </c:pt>
                <c:pt idx="1749">
                  <c:v>2.6956558227539098</c:v>
                </c:pt>
                <c:pt idx="1750">
                  <c:v>2.6964187622070299</c:v>
                </c:pt>
                <c:pt idx="1751">
                  <c:v>2.7172088623046902</c:v>
                </c:pt>
                <c:pt idx="1752">
                  <c:v>2.7347564697265598</c:v>
                </c:pt>
                <c:pt idx="1753">
                  <c:v>2.7351379394531299</c:v>
                </c:pt>
                <c:pt idx="1754">
                  <c:v>2.7538299560546902</c:v>
                </c:pt>
                <c:pt idx="1755">
                  <c:v>2.76031494140625</c:v>
                </c:pt>
                <c:pt idx="1756">
                  <c:v>2.7700424194335902</c:v>
                </c:pt>
                <c:pt idx="1757">
                  <c:v>2.7858734130859402</c:v>
                </c:pt>
                <c:pt idx="1758">
                  <c:v>2.8026580810546902</c:v>
                </c:pt>
                <c:pt idx="1759">
                  <c:v>2.8142929077148402</c:v>
                </c:pt>
                <c:pt idx="1760">
                  <c:v>2.8326034545898402</c:v>
                </c:pt>
                <c:pt idx="1761">
                  <c:v>2.8415679931640598</c:v>
                </c:pt>
                <c:pt idx="1762">
                  <c:v>2.8596878051757799</c:v>
                </c:pt>
                <c:pt idx="1763">
                  <c:v>2.8680801391601598</c:v>
                </c:pt>
                <c:pt idx="1764">
                  <c:v>2.8757095336914098</c:v>
                </c:pt>
                <c:pt idx="1765">
                  <c:v>2.8621673583984402</c:v>
                </c:pt>
                <c:pt idx="1766">
                  <c:v>2.8453826904296902</c:v>
                </c:pt>
                <c:pt idx="1767">
                  <c:v>2.8476715087890598</c:v>
                </c:pt>
                <c:pt idx="1768">
                  <c:v>2.8238296508789098</c:v>
                </c:pt>
                <c:pt idx="1769">
                  <c:v>2.8253555297851598</c:v>
                </c:pt>
                <c:pt idx="1770">
                  <c:v>2.8118133544921902</c:v>
                </c:pt>
                <c:pt idx="1771">
                  <c:v>2.7860641479492201</c:v>
                </c:pt>
                <c:pt idx="1772">
                  <c:v>2.7849197387695299</c:v>
                </c:pt>
                <c:pt idx="1773">
                  <c:v>2.7765274047851598</c:v>
                </c:pt>
                <c:pt idx="1774">
                  <c:v>2.7561187744140598</c:v>
                </c:pt>
                <c:pt idx="1775">
                  <c:v>2.7494430541992201</c:v>
                </c:pt>
                <c:pt idx="1776">
                  <c:v>2.7463912963867201</c:v>
                </c:pt>
                <c:pt idx="1777">
                  <c:v>2.7231216430664098</c:v>
                </c:pt>
                <c:pt idx="1778">
                  <c:v>2.7265548706054701</c:v>
                </c:pt>
                <c:pt idx="1779">
                  <c:v>2.7063369750976598</c:v>
                </c:pt>
                <c:pt idx="1780">
                  <c:v>2.6920318603515598</c:v>
                </c:pt>
                <c:pt idx="1781">
                  <c:v>2.7006149291992201</c:v>
                </c:pt>
                <c:pt idx="1782">
                  <c:v>2.6767730712890598</c:v>
                </c:pt>
                <c:pt idx="1783">
                  <c:v>2.6615142822265598</c:v>
                </c:pt>
                <c:pt idx="1784">
                  <c:v>2.6544570922851598</c:v>
                </c:pt>
                <c:pt idx="1785">
                  <c:v>2.6350021362304701</c:v>
                </c:pt>
                <c:pt idx="1786">
                  <c:v>2.6231765747070299</c:v>
                </c:pt>
                <c:pt idx="1787">
                  <c:v>2.6256561279296902</c:v>
                </c:pt>
                <c:pt idx="1788">
                  <c:v>2.5993347167968799</c:v>
                </c:pt>
                <c:pt idx="1789">
                  <c:v>2.6021957397460902</c:v>
                </c:pt>
                <c:pt idx="1790">
                  <c:v>2.5960922241210902</c:v>
                </c:pt>
                <c:pt idx="1791">
                  <c:v>2.57415771484375</c:v>
                </c:pt>
                <c:pt idx="1792">
                  <c:v>2.5686264038085902</c:v>
                </c:pt>
                <c:pt idx="1793">
                  <c:v>2.5472640991210902</c:v>
                </c:pt>
                <c:pt idx="1794">
                  <c:v>2.5299072265625</c:v>
                </c:pt>
                <c:pt idx="1795">
                  <c:v>2.5281906127929701</c:v>
                </c:pt>
                <c:pt idx="1796">
                  <c:v>2.5173187255859402</c:v>
                </c:pt>
                <c:pt idx="1797">
                  <c:v>2.49786376953125</c:v>
                </c:pt>
                <c:pt idx="1798">
                  <c:v>2.4940490722656299</c:v>
                </c:pt>
                <c:pt idx="1799">
                  <c:v>2.4847030639648402</c:v>
                </c:pt>
                <c:pt idx="1800">
                  <c:v>2.4604797363281299</c:v>
                </c:pt>
                <c:pt idx="1801">
                  <c:v>2.4522781372070299</c:v>
                </c:pt>
                <c:pt idx="1802">
                  <c:v>2.4419784545898402</c:v>
                </c:pt>
                <c:pt idx="1803">
                  <c:v>2.4280548095703098</c:v>
                </c:pt>
                <c:pt idx="1804">
                  <c:v>2.4225234985351598</c:v>
                </c:pt>
                <c:pt idx="1805">
                  <c:v>2.4065017700195299</c:v>
                </c:pt>
                <c:pt idx="1806">
                  <c:v>2.4034500122070299</c:v>
                </c:pt>
                <c:pt idx="1807">
                  <c:v>2.3794174194335902</c:v>
                </c:pt>
                <c:pt idx="1808">
                  <c:v>2.3708343505859402</c:v>
                </c:pt>
                <c:pt idx="1809">
                  <c:v>2.3685455322265598</c:v>
                </c:pt>
                <c:pt idx="1810">
                  <c:v>2.3456573486328098</c:v>
                </c:pt>
                <c:pt idx="1811">
                  <c:v>2.3365020751953098</c:v>
                </c:pt>
                <c:pt idx="1812">
                  <c:v>2.3206710815429701</c:v>
                </c:pt>
                <c:pt idx="1813">
                  <c:v>2.3103713989257799</c:v>
                </c:pt>
                <c:pt idx="1814">
                  <c:v>2.3002624511718799</c:v>
                </c:pt>
                <c:pt idx="1815">
                  <c:v>2.2895812988281299</c:v>
                </c:pt>
                <c:pt idx="1816">
                  <c:v>2.2653579711914098</c:v>
                </c:pt>
                <c:pt idx="1817">
                  <c:v>2.25982666015625</c:v>
                </c:pt>
                <c:pt idx="1818">
                  <c:v>2.2592544555664098</c:v>
                </c:pt>
                <c:pt idx="1819">
                  <c:v>2.2352218627929701</c:v>
                </c:pt>
                <c:pt idx="1820">
                  <c:v>2.2251129150390598</c:v>
                </c:pt>
                <c:pt idx="1821">
                  <c:v>2.2130966186523402</c:v>
                </c:pt>
                <c:pt idx="1822">
                  <c:v>2.19268798828125</c:v>
                </c:pt>
                <c:pt idx="1823">
                  <c:v>2.18353271484375</c:v>
                </c:pt>
                <c:pt idx="1824">
                  <c:v>2.18353271484375</c:v>
                </c:pt>
                <c:pt idx="1825">
                  <c:v>2.1625518798828098</c:v>
                </c:pt>
                <c:pt idx="1826">
                  <c:v>2.1490097045898402</c:v>
                </c:pt>
                <c:pt idx="1827">
                  <c:v>2.1432876586914098</c:v>
                </c:pt>
                <c:pt idx="1828">
                  <c:v>2.1244049072265598</c:v>
                </c:pt>
                <c:pt idx="1829">
                  <c:v>2.1116256713867201</c:v>
                </c:pt>
                <c:pt idx="1830">
                  <c:v>2.1047592163085902</c:v>
                </c:pt>
                <c:pt idx="1831">
                  <c:v>2.0862579345703098</c:v>
                </c:pt>
                <c:pt idx="1832">
                  <c:v>2.0757675170898402</c:v>
                </c:pt>
                <c:pt idx="1833">
                  <c:v>2.0631790161132799</c:v>
                </c:pt>
                <c:pt idx="1834">
                  <c:v>2.0442962646484402</c:v>
                </c:pt>
                <c:pt idx="1835">
                  <c:v>2.0380020141601598</c:v>
                </c:pt>
                <c:pt idx="1836">
                  <c:v>2.0219802856445299</c:v>
                </c:pt>
                <c:pt idx="1837">
                  <c:v>2.0105361938476598</c:v>
                </c:pt>
                <c:pt idx="1838">
                  <c:v>2.0011901855468799</c:v>
                </c:pt>
                <c:pt idx="1839">
                  <c:v>1.98822021484375</c:v>
                </c:pt>
                <c:pt idx="1840">
                  <c:v>1.9716262817382799</c:v>
                </c:pt>
                <c:pt idx="1841">
                  <c:v>1.9670486450195299</c:v>
                </c:pt>
                <c:pt idx="1842">
                  <c:v>1.9435882568359399</c:v>
                </c:pt>
                <c:pt idx="1843">
                  <c:v>1.9344329833984399</c:v>
                </c:pt>
                <c:pt idx="1844">
                  <c:v>1.9248962402343801</c:v>
                </c:pt>
                <c:pt idx="1845">
                  <c:v>1.90944671630859</c:v>
                </c:pt>
                <c:pt idx="1846">
                  <c:v>1.9041061401367201</c:v>
                </c:pt>
                <c:pt idx="1847">
                  <c:v>1.88045501708984</c:v>
                </c:pt>
                <c:pt idx="1848">
                  <c:v>1.87015533447266</c:v>
                </c:pt>
                <c:pt idx="1849">
                  <c:v>1.8541336059570299</c:v>
                </c:pt>
                <c:pt idx="1850">
                  <c:v>1.8428802490234399</c:v>
                </c:pt>
                <c:pt idx="1851">
                  <c:v>1.8333435058593801</c:v>
                </c:pt>
                <c:pt idx="1852">
                  <c:v>1.81732177734375</c:v>
                </c:pt>
                <c:pt idx="1853">
                  <c:v>1.80606842041016</c:v>
                </c:pt>
                <c:pt idx="1854">
                  <c:v>1.7946243286132799</c:v>
                </c:pt>
                <c:pt idx="1855">
                  <c:v>1.7808914184570299</c:v>
                </c:pt>
                <c:pt idx="1856">
                  <c:v>1.7673492431640601</c:v>
                </c:pt>
                <c:pt idx="1857">
                  <c:v>1.7475128173828101</c:v>
                </c:pt>
                <c:pt idx="1858">
                  <c:v>1.7375946044921899</c:v>
                </c:pt>
                <c:pt idx="1859">
                  <c:v>1.7320632934570299</c:v>
                </c:pt>
                <c:pt idx="1860">
                  <c:v>1.7078399658203101</c:v>
                </c:pt>
                <c:pt idx="1861">
                  <c:v>1.6975402832031301</c:v>
                </c:pt>
                <c:pt idx="1862">
                  <c:v>1.6815185546875</c:v>
                </c:pt>
                <c:pt idx="1863">
                  <c:v>1.66988372802734</c:v>
                </c:pt>
                <c:pt idx="1864">
                  <c:v>1.66416168212891</c:v>
                </c:pt>
                <c:pt idx="1865">
                  <c:v>1.6435623168945299</c:v>
                </c:pt>
                <c:pt idx="1866">
                  <c:v>1.62563323974609</c:v>
                </c:pt>
                <c:pt idx="1867">
                  <c:v>1.63516998291016</c:v>
                </c:pt>
                <c:pt idx="1868">
                  <c:v>1.6002655029296899</c:v>
                </c:pt>
                <c:pt idx="1869">
                  <c:v>1.5907287597656301</c:v>
                </c:pt>
                <c:pt idx="1870">
                  <c:v>1.5964508056640601</c:v>
                </c:pt>
                <c:pt idx="1871">
                  <c:v>1.5544891357421899</c:v>
                </c:pt>
                <c:pt idx="1872">
                  <c:v>1.54819488525391</c:v>
                </c:pt>
                <c:pt idx="1873">
                  <c:v>1.54476165771484</c:v>
                </c:pt>
                <c:pt idx="1874">
                  <c:v>1.51519775390625</c:v>
                </c:pt>
                <c:pt idx="1875">
                  <c:v>1.5153884887695299</c:v>
                </c:pt>
                <c:pt idx="1876">
                  <c:v>1.5110015869140601</c:v>
                </c:pt>
                <c:pt idx="1877">
                  <c:v>1.4728546142578101</c:v>
                </c:pt>
                <c:pt idx="1878">
                  <c:v>1.4835357666015601</c:v>
                </c:pt>
                <c:pt idx="1879">
                  <c:v>1.4675140380859399</c:v>
                </c:pt>
                <c:pt idx="1880">
                  <c:v>1.4324188232421899</c:v>
                </c:pt>
                <c:pt idx="1881">
                  <c:v>1.44405364990234</c:v>
                </c:pt>
                <c:pt idx="1882">
                  <c:v>1.4110565185546899</c:v>
                </c:pt>
                <c:pt idx="1883">
                  <c:v>1.39522552490234</c:v>
                </c:pt>
                <c:pt idx="1884">
                  <c:v>1.3988494873046899</c:v>
                </c:pt>
                <c:pt idx="1885">
                  <c:v>1.37233734130859</c:v>
                </c:pt>
                <c:pt idx="1886">
                  <c:v>1.36013031005859</c:v>
                </c:pt>
                <c:pt idx="1887">
                  <c:v>1.35555267333984</c:v>
                </c:pt>
                <c:pt idx="1888">
                  <c:v>1.3307571411132799</c:v>
                </c:pt>
                <c:pt idx="1889">
                  <c:v>1.3267517089843801</c:v>
                </c:pt>
                <c:pt idx="1890">
                  <c:v>1.3120651245117201</c:v>
                </c:pt>
                <c:pt idx="1891">
                  <c:v>1.2922286987304701</c:v>
                </c:pt>
                <c:pt idx="1892">
                  <c:v>1.2784957885742201</c:v>
                </c:pt>
                <c:pt idx="1893">
                  <c:v>1.2664794921875</c:v>
                </c:pt>
                <c:pt idx="1894">
                  <c:v>1.2489318847656301</c:v>
                </c:pt>
                <c:pt idx="1895">
                  <c:v>1.2546539306640601</c:v>
                </c:pt>
                <c:pt idx="1896">
                  <c:v>1.2348175048828101</c:v>
                </c:pt>
                <c:pt idx="1897">
                  <c:v>1.2102127075195299</c:v>
                </c:pt>
                <c:pt idx="1898">
                  <c:v>1.21002197265625</c:v>
                </c:pt>
                <c:pt idx="1899">
                  <c:v>1.18961334228516</c:v>
                </c:pt>
                <c:pt idx="1900">
                  <c:v>1.17034912109375</c:v>
                </c:pt>
                <c:pt idx="1901">
                  <c:v>1.1655807495117201</c:v>
                </c:pt>
                <c:pt idx="1902">
                  <c:v>1.1430740356445299</c:v>
                </c:pt>
                <c:pt idx="1903">
                  <c:v>1.1354446411132799</c:v>
                </c:pt>
                <c:pt idx="1904">
                  <c:v>1.1257171630859399</c:v>
                </c:pt>
                <c:pt idx="1905">
                  <c:v>1.09653472900391</c:v>
                </c:pt>
                <c:pt idx="1906">
                  <c:v>1.09958648681641</c:v>
                </c:pt>
                <c:pt idx="1907">
                  <c:v>1.0784149169921899</c:v>
                </c:pt>
                <c:pt idx="1908">
                  <c:v>1.0618209838867201</c:v>
                </c:pt>
                <c:pt idx="1909">
                  <c:v>1.05381011962891</c:v>
                </c:pt>
                <c:pt idx="1910">
                  <c:v>1.0364532470703101</c:v>
                </c:pt>
                <c:pt idx="1911">
                  <c:v>1.0246276855468801</c:v>
                </c:pt>
                <c:pt idx="1912">
                  <c:v>1.01833343505859</c:v>
                </c:pt>
                <c:pt idx="1913">
                  <c:v>0.994110107421875</c:v>
                </c:pt>
                <c:pt idx="1914">
                  <c:v>0.98972320556640603</c:v>
                </c:pt>
                <c:pt idx="1915">
                  <c:v>0.96988677978515603</c:v>
                </c:pt>
                <c:pt idx="1916">
                  <c:v>0.95787048339843806</c:v>
                </c:pt>
                <c:pt idx="1917">
                  <c:v>0.94738006591796897</c:v>
                </c:pt>
                <c:pt idx="1918">
                  <c:v>0.93421936035156306</c:v>
                </c:pt>
                <c:pt idx="1919">
                  <c:v>0.91724395751953103</c:v>
                </c:pt>
                <c:pt idx="1920">
                  <c:v>0.904083251953125</c:v>
                </c:pt>
                <c:pt idx="1921">
                  <c:v>0.89244842529296897</c:v>
                </c:pt>
                <c:pt idx="1922">
                  <c:v>0.88157653808593806</c:v>
                </c:pt>
                <c:pt idx="1923">
                  <c:v>0.86669921875</c:v>
                </c:pt>
                <c:pt idx="1924">
                  <c:v>0.860595703125</c:v>
                </c:pt>
                <c:pt idx="1925">
                  <c:v>0.83866119384765603</c:v>
                </c:pt>
                <c:pt idx="1926">
                  <c:v>0.82378387451171897</c:v>
                </c:pt>
                <c:pt idx="1927">
                  <c:v>0.81443786621093806</c:v>
                </c:pt>
                <c:pt idx="1928">
                  <c:v>0.79746246337890603</c:v>
                </c:pt>
                <c:pt idx="1929">
                  <c:v>0.78449249267578103</c:v>
                </c:pt>
                <c:pt idx="1930">
                  <c:v>0.77705383300781306</c:v>
                </c:pt>
                <c:pt idx="1931">
                  <c:v>0.762176513671875</c:v>
                </c:pt>
                <c:pt idx="1932">
                  <c:v>0.749969482421875</c:v>
                </c:pt>
                <c:pt idx="1933">
                  <c:v>0.73947906494140603</c:v>
                </c:pt>
                <c:pt idx="1934">
                  <c:v>0.71983337402343806</c:v>
                </c:pt>
                <c:pt idx="1935">
                  <c:v>0.71773529052734397</c:v>
                </c:pt>
                <c:pt idx="1936">
                  <c:v>0.691986083984375</c:v>
                </c:pt>
                <c:pt idx="1937">
                  <c:v>0.67901611328125</c:v>
                </c:pt>
                <c:pt idx="1938">
                  <c:v>0.66623687744140603</c:v>
                </c:pt>
                <c:pt idx="1939">
                  <c:v>0.65269470214843806</c:v>
                </c:pt>
                <c:pt idx="1940">
                  <c:v>0.6500244140625</c:v>
                </c:pt>
                <c:pt idx="1941">
                  <c:v>0.63438415527343806</c:v>
                </c:pt>
                <c:pt idx="1942">
                  <c:v>0.623321533203125</c:v>
                </c:pt>
                <c:pt idx="1943">
                  <c:v>0.61836242675781306</c:v>
                </c:pt>
                <c:pt idx="1944">
                  <c:v>0.594329833984375</c:v>
                </c:pt>
                <c:pt idx="1945">
                  <c:v>0.5828857421875</c:v>
                </c:pt>
                <c:pt idx="1946">
                  <c:v>0.57277679443359397</c:v>
                </c:pt>
                <c:pt idx="1947">
                  <c:v>0.55713653564453103</c:v>
                </c:pt>
                <c:pt idx="1948">
                  <c:v>0.540924072265625</c:v>
                </c:pt>
                <c:pt idx="1949">
                  <c:v>0.53596496582031306</c:v>
                </c:pt>
                <c:pt idx="1950">
                  <c:v>0.52509307861328103</c:v>
                </c:pt>
                <c:pt idx="1951">
                  <c:v>0.51250457763671897</c:v>
                </c:pt>
                <c:pt idx="1952">
                  <c:v>0.50086975097656306</c:v>
                </c:pt>
                <c:pt idx="1953">
                  <c:v>0.488662719726563</c:v>
                </c:pt>
                <c:pt idx="1954">
                  <c:v>0.472640991210938</c:v>
                </c:pt>
                <c:pt idx="1955">
                  <c:v>0.46291351318359403</c:v>
                </c:pt>
                <c:pt idx="1956">
                  <c:v>0.448226928710938</c:v>
                </c:pt>
                <c:pt idx="1957">
                  <c:v>0.447463989257813</c:v>
                </c:pt>
                <c:pt idx="1958">
                  <c:v>0.429153442382813</c:v>
                </c:pt>
                <c:pt idx="1959">
                  <c:v>0.41484832763671903</c:v>
                </c:pt>
                <c:pt idx="1960">
                  <c:v>0.40607452392578097</c:v>
                </c:pt>
                <c:pt idx="1961">
                  <c:v>0.397491455078125</c:v>
                </c:pt>
                <c:pt idx="1962">
                  <c:v>0.381851196289063</c:v>
                </c:pt>
                <c:pt idx="1963">
                  <c:v>0.38051605224609403</c:v>
                </c:pt>
                <c:pt idx="1964">
                  <c:v>0.36029815673828097</c:v>
                </c:pt>
                <c:pt idx="1965">
                  <c:v>0.35400390625</c:v>
                </c:pt>
                <c:pt idx="1966">
                  <c:v>0.34351348876953097</c:v>
                </c:pt>
                <c:pt idx="1967">
                  <c:v>0.336837768554688</c:v>
                </c:pt>
                <c:pt idx="1968">
                  <c:v>0.31528472900390597</c:v>
                </c:pt>
                <c:pt idx="1969">
                  <c:v>0.318527221679688</c:v>
                </c:pt>
                <c:pt idx="1970">
                  <c:v>0.292587280273438</c:v>
                </c:pt>
                <c:pt idx="1971">
                  <c:v>0.289535522460938</c:v>
                </c:pt>
                <c:pt idx="1972">
                  <c:v>0.28820037841796903</c:v>
                </c:pt>
                <c:pt idx="1973">
                  <c:v>0.26798248291015597</c:v>
                </c:pt>
                <c:pt idx="1974">
                  <c:v>0.263214111328125</c:v>
                </c:pt>
                <c:pt idx="1975">
                  <c:v>0.251388549804688</c:v>
                </c:pt>
                <c:pt idx="1976">
                  <c:v>0.244140625</c:v>
                </c:pt>
                <c:pt idx="1977">
                  <c:v>0.237083435058594</c:v>
                </c:pt>
                <c:pt idx="1978">
                  <c:v>0.222206115722656</c:v>
                </c:pt>
                <c:pt idx="1979">
                  <c:v>0.215530395507813</c:v>
                </c:pt>
                <c:pt idx="1980">
                  <c:v>0.206756591796875</c:v>
                </c:pt>
                <c:pt idx="1981">
                  <c:v>0.19989013671875</c:v>
                </c:pt>
                <c:pt idx="1982">
                  <c:v>0.19073486328125</c:v>
                </c:pt>
                <c:pt idx="1983">
                  <c:v>0.182723999023438</c:v>
                </c:pt>
                <c:pt idx="1984">
                  <c:v>0.172042846679688</c:v>
                </c:pt>
                <c:pt idx="1985">
                  <c:v>0.15869140625</c:v>
                </c:pt>
                <c:pt idx="1986">
                  <c:v>0.163078308105469</c:v>
                </c:pt>
                <c:pt idx="1987">
                  <c:v>0.151634216308594</c:v>
                </c:pt>
                <c:pt idx="1988">
                  <c:v>0.139808654785156</c:v>
                </c:pt>
                <c:pt idx="1989">
                  <c:v>0.147056579589844</c:v>
                </c:pt>
                <c:pt idx="1990">
                  <c:v>0.127601623535156</c:v>
                </c:pt>
                <c:pt idx="1991">
                  <c:v>0.119400024414063</c:v>
                </c:pt>
                <c:pt idx="1992">
                  <c:v>0.122833251953125</c:v>
                </c:pt>
                <c:pt idx="1993">
                  <c:v>0.105476379394531</c:v>
                </c:pt>
                <c:pt idx="1994">
                  <c:v>0.106620788574219</c:v>
                </c:pt>
                <c:pt idx="1995">
                  <c:v>0.101661682128906</c:v>
                </c:pt>
                <c:pt idx="1996">
                  <c:v>8.697509765625E-2</c:v>
                </c:pt>
                <c:pt idx="1997">
                  <c:v>8.3351135253906306E-2</c:v>
                </c:pt>
                <c:pt idx="1998">
                  <c:v>7.51495361328125E-2</c:v>
                </c:pt>
                <c:pt idx="1999">
                  <c:v>6.8473815917968806E-2</c:v>
                </c:pt>
                <c:pt idx="2000">
                  <c:v>6.866455078125E-2</c:v>
                </c:pt>
                <c:pt idx="2001">
                  <c:v>5.4168701171875E-2</c:v>
                </c:pt>
                <c:pt idx="2002">
                  <c:v>5.1116943359375E-2</c:v>
                </c:pt>
                <c:pt idx="2003">
                  <c:v>5.3596496582031299E-2</c:v>
                </c:pt>
                <c:pt idx="2004">
                  <c:v>4.3487548828125E-2</c:v>
                </c:pt>
                <c:pt idx="2005">
                  <c:v>3.6430358886718799E-2</c:v>
                </c:pt>
                <c:pt idx="2006">
                  <c:v>4.119873046875E-2</c:v>
                </c:pt>
                <c:pt idx="2007">
                  <c:v>3.16619873046875E-2</c:v>
                </c:pt>
                <c:pt idx="2008">
                  <c:v>3.35693359375E-2</c:v>
                </c:pt>
                <c:pt idx="2009">
                  <c:v>3.0517578125E-2</c:v>
                </c:pt>
                <c:pt idx="2010">
                  <c:v>2.55584716796875E-2</c:v>
                </c:pt>
                <c:pt idx="2011">
                  <c:v>3.2997131347656299E-2</c:v>
                </c:pt>
                <c:pt idx="2012">
                  <c:v>2.3651123046875E-2</c:v>
                </c:pt>
                <c:pt idx="2013">
                  <c:v>1.220703125E-2</c:v>
                </c:pt>
                <c:pt idx="2014">
                  <c:v>2.2125244140625E-2</c:v>
                </c:pt>
                <c:pt idx="2015">
                  <c:v>8.20159912109375E-3</c:v>
                </c:pt>
                <c:pt idx="2016">
                  <c:v>6.4849853515625E-3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BF8-453A-B24D-738EABBF90EE}"/>
            </c:ext>
          </c:extLst>
        </c:ser>
        <c:ser>
          <c:idx val="1"/>
          <c:order val="2"/>
          <c:tx>
            <c:strRef>
              <c:f>'52_48 PZT'!$N$31</c:f>
              <c:strCache>
                <c:ptCount val="1"/>
                <c:pt idx="0">
                  <c:v>52/48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'52_48 PZT'!$Q$34:$Q$2050</c:f>
              <c:numCache>
                <c:formatCode>0.000</c:formatCode>
                <c:ptCount val="2017"/>
                <c:pt idx="0">
                  <c:v>6.3285827636718806E-2</c:v>
                </c:pt>
                <c:pt idx="1">
                  <c:v>0.144996643066406</c:v>
                </c:pt>
                <c:pt idx="2">
                  <c:v>0.218696594238281</c:v>
                </c:pt>
                <c:pt idx="3">
                  <c:v>0.31162261962890597</c:v>
                </c:pt>
                <c:pt idx="4">
                  <c:v>0.36930084228515597</c:v>
                </c:pt>
                <c:pt idx="5">
                  <c:v>0.44780731201171903</c:v>
                </c:pt>
                <c:pt idx="6">
                  <c:v>0.535125732421875</c:v>
                </c:pt>
                <c:pt idx="7">
                  <c:v>0.60962677001953103</c:v>
                </c:pt>
                <c:pt idx="8">
                  <c:v>0.69293975830078103</c:v>
                </c:pt>
                <c:pt idx="9">
                  <c:v>0.778656005859375</c:v>
                </c:pt>
                <c:pt idx="10">
                  <c:v>0.84354400634765603</c:v>
                </c:pt>
                <c:pt idx="11">
                  <c:v>0.938873291015625</c:v>
                </c:pt>
                <c:pt idx="12">
                  <c:v>1.0173797607421899</c:v>
                </c:pt>
                <c:pt idx="13">
                  <c:v>1.0942840576171899</c:v>
                </c:pt>
                <c:pt idx="14">
                  <c:v>1.17919921875</c:v>
                </c:pt>
                <c:pt idx="15">
                  <c:v>1.2504959106445299</c:v>
                </c:pt>
                <c:pt idx="16">
                  <c:v>1.3249969482421899</c:v>
                </c:pt>
                <c:pt idx="17">
                  <c:v>1.4147186279296899</c:v>
                </c:pt>
                <c:pt idx="18">
                  <c:v>1.47640228271484</c:v>
                </c:pt>
                <c:pt idx="19">
                  <c:v>1.55731201171875</c:v>
                </c:pt>
                <c:pt idx="20">
                  <c:v>1.6566467285156301</c:v>
                </c:pt>
                <c:pt idx="21">
                  <c:v>1.71993255615234</c:v>
                </c:pt>
                <c:pt idx="22">
                  <c:v>1.8016433715820299</c:v>
                </c:pt>
                <c:pt idx="23">
                  <c:v>1.8809509277343801</c:v>
                </c:pt>
                <c:pt idx="24">
                  <c:v>1.95224761962891</c:v>
                </c:pt>
                <c:pt idx="25">
                  <c:v>2.0347595214843799</c:v>
                </c:pt>
                <c:pt idx="26">
                  <c:v>2.1188735961914098</c:v>
                </c:pt>
                <c:pt idx="27">
                  <c:v>2.19818115234375</c:v>
                </c:pt>
                <c:pt idx="28">
                  <c:v>2.2911071777343799</c:v>
                </c:pt>
                <c:pt idx="29">
                  <c:v>2.3591995239257799</c:v>
                </c:pt>
                <c:pt idx="30">
                  <c:v>2.4449157714843799</c:v>
                </c:pt>
                <c:pt idx="31">
                  <c:v>2.5178146362304701</c:v>
                </c:pt>
                <c:pt idx="32">
                  <c:v>2.6011276245117201</c:v>
                </c:pt>
                <c:pt idx="33">
                  <c:v>2.6772308349609402</c:v>
                </c:pt>
                <c:pt idx="34">
                  <c:v>2.7541351318359402</c:v>
                </c:pt>
                <c:pt idx="35">
                  <c:v>2.8438568115234402</c:v>
                </c:pt>
                <c:pt idx="36">
                  <c:v>2.9191589355468799</c:v>
                </c:pt>
                <c:pt idx="37">
                  <c:v>2.9872512817382799</c:v>
                </c:pt>
                <c:pt idx="38">
                  <c:v>3.0849838256835902</c:v>
                </c:pt>
                <c:pt idx="39">
                  <c:v>3.1610870361328098</c:v>
                </c:pt>
                <c:pt idx="40">
                  <c:v>3.2243728637695299</c:v>
                </c:pt>
                <c:pt idx="41">
                  <c:v>3.3205032348632799</c:v>
                </c:pt>
                <c:pt idx="42">
                  <c:v>3.3917999267578098</c:v>
                </c:pt>
                <c:pt idx="43">
                  <c:v>3.4727096557617201</c:v>
                </c:pt>
                <c:pt idx="44">
                  <c:v>3.5544204711914098</c:v>
                </c:pt>
                <c:pt idx="45">
                  <c:v>3.6297225952148402</c:v>
                </c:pt>
                <c:pt idx="46">
                  <c:v>3.7074279785156299</c:v>
                </c:pt>
                <c:pt idx="47">
                  <c:v>3.7779235839843799</c:v>
                </c:pt>
                <c:pt idx="48">
                  <c:v>3.8652420043945299</c:v>
                </c:pt>
                <c:pt idx="49">
                  <c:v>3.9437484741210902</c:v>
                </c:pt>
                <c:pt idx="50">
                  <c:v>4.0230560302734402</c:v>
                </c:pt>
                <c:pt idx="51">
                  <c:v>4.1087722778320304</c:v>
                </c:pt>
                <c:pt idx="52">
                  <c:v>4.17205810546875</c:v>
                </c:pt>
                <c:pt idx="53">
                  <c:v>4.2569732666015598</c:v>
                </c:pt>
                <c:pt idx="54">
                  <c:v>4.3418884277343803</c:v>
                </c:pt>
                <c:pt idx="55">
                  <c:v>4.4195938110351598</c:v>
                </c:pt>
                <c:pt idx="56">
                  <c:v>4.4997024536132804</c:v>
                </c:pt>
                <c:pt idx="57">
                  <c:v>4.5766067504882804</c:v>
                </c:pt>
                <c:pt idx="58">
                  <c:v>4.6535110473632804</c:v>
                </c:pt>
                <c:pt idx="59">
                  <c:v>4.7400283813476598</c:v>
                </c:pt>
                <c:pt idx="60">
                  <c:v>4.8105239868164098</c:v>
                </c:pt>
                <c:pt idx="61">
                  <c:v>4.8970413208007804</c:v>
                </c:pt>
                <c:pt idx="62">
                  <c:v>4.9819564819335902</c:v>
                </c:pt>
                <c:pt idx="63">
                  <c:v>5.0612640380859402</c:v>
                </c:pt>
                <c:pt idx="64">
                  <c:v>5.1253509521484402</c:v>
                </c:pt>
                <c:pt idx="65">
                  <c:v>5.2070617675781303</c:v>
                </c:pt>
                <c:pt idx="66">
                  <c:v>5.2935791015625</c:v>
                </c:pt>
                <c:pt idx="67">
                  <c:v>5.3808975219726598</c:v>
                </c:pt>
                <c:pt idx="68">
                  <c:v>5.4441833496093803</c:v>
                </c:pt>
                <c:pt idx="69">
                  <c:v>5.5347061157226598</c:v>
                </c:pt>
                <c:pt idx="70">
                  <c:v>5.6068038940429696</c:v>
                </c:pt>
                <c:pt idx="71">
                  <c:v>5.6829071044921902</c:v>
                </c:pt>
                <c:pt idx="72">
                  <c:v>5.7718276977539098</c:v>
                </c:pt>
                <c:pt idx="73">
                  <c:v>5.8519363403320304</c:v>
                </c:pt>
                <c:pt idx="74">
                  <c:v>5.92803955078125</c:v>
                </c:pt>
                <c:pt idx="75">
                  <c:v>5.9977340698242196</c:v>
                </c:pt>
                <c:pt idx="76">
                  <c:v>6.0914611816406303</c:v>
                </c:pt>
                <c:pt idx="77">
                  <c:v>6.17156982421875</c:v>
                </c:pt>
                <c:pt idx="78">
                  <c:v>6.2396621704101598</c:v>
                </c:pt>
                <c:pt idx="79">
                  <c:v>6.32537841796875</c:v>
                </c:pt>
                <c:pt idx="80">
                  <c:v>6.4054870605468803</c:v>
                </c:pt>
                <c:pt idx="81">
                  <c:v>6.4695739746093803</c:v>
                </c:pt>
                <c:pt idx="82">
                  <c:v>6.5536880493164098</c:v>
                </c:pt>
                <c:pt idx="83">
                  <c:v>6.6313934326171902</c:v>
                </c:pt>
                <c:pt idx="84">
                  <c:v>6.7115020751953098</c:v>
                </c:pt>
                <c:pt idx="85">
                  <c:v>6.7844009399414098</c:v>
                </c:pt>
                <c:pt idx="86">
                  <c:v>6.8813323974609402</c:v>
                </c:pt>
                <c:pt idx="87">
                  <c:v>6.9446182250976598</c:v>
                </c:pt>
                <c:pt idx="88">
                  <c:v>7.0319366455078098</c:v>
                </c:pt>
                <c:pt idx="89">
                  <c:v>7.1224594116210902</c:v>
                </c:pt>
                <c:pt idx="90">
                  <c:v>7.1905517578125</c:v>
                </c:pt>
                <c:pt idx="91">
                  <c:v>7.2730636596679696</c:v>
                </c:pt>
                <c:pt idx="92">
                  <c:v>7.3563766479492196</c:v>
                </c:pt>
                <c:pt idx="93">
                  <c:v>7.4348831176757804</c:v>
                </c:pt>
                <c:pt idx="94">
                  <c:v>7.5053787231445304</c:v>
                </c:pt>
                <c:pt idx="95">
                  <c:v>7.5918960571289098</c:v>
                </c:pt>
                <c:pt idx="96">
                  <c:v>7.6591873168945304</c:v>
                </c:pt>
                <c:pt idx="97">
                  <c:v>7.7553176879882804</c:v>
                </c:pt>
                <c:pt idx="98">
                  <c:v>7.8137969970703098</c:v>
                </c:pt>
                <c:pt idx="99">
                  <c:v>7.9115295410156303</c:v>
                </c:pt>
                <c:pt idx="100">
                  <c:v>7.9868316650390598</c:v>
                </c:pt>
                <c:pt idx="101">
                  <c:v>8.0621337890625</c:v>
                </c:pt>
                <c:pt idx="102">
                  <c:v>8.1382369995117205</c:v>
                </c:pt>
                <c:pt idx="103">
                  <c:v>8.2159423828125</c:v>
                </c:pt>
                <c:pt idx="104">
                  <c:v>8.3032608032226598</c:v>
                </c:pt>
                <c:pt idx="105">
                  <c:v>8.3801651000976598</c:v>
                </c:pt>
                <c:pt idx="106">
                  <c:v>8.4674835205078107</c:v>
                </c:pt>
                <c:pt idx="107">
                  <c:v>8.5483932495117205</c:v>
                </c:pt>
                <c:pt idx="108">
                  <c:v>8.6148834228515607</c:v>
                </c:pt>
                <c:pt idx="109">
                  <c:v>8.6893844604492205</c:v>
                </c:pt>
                <c:pt idx="110">
                  <c:v>8.7783050537109393</c:v>
                </c:pt>
                <c:pt idx="111">
                  <c:v>8.8568115234375</c:v>
                </c:pt>
                <c:pt idx="112">
                  <c:v>8.9377212524414098</c:v>
                </c:pt>
                <c:pt idx="113">
                  <c:v>9.0114212036132795</c:v>
                </c:pt>
                <c:pt idx="114">
                  <c:v>9.0963363647460902</c:v>
                </c:pt>
                <c:pt idx="115">
                  <c:v>9.1716384887695295</c:v>
                </c:pt>
                <c:pt idx="116">
                  <c:v>9.2501449584960902</c:v>
                </c:pt>
                <c:pt idx="117">
                  <c:v>9.3382644653320295</c:v>
                </c:pt>
                <c:pt idx="118">
                  <c:v>9.4175720214843803</c:v>
                </c:pt>
                <c:pt idx="119">
                  <c:v>9.4936752319335902</c:v>
                </c:pt>
                <c:pt idx="120">
                  <c:v>9.5649719238281303</c:v>
                </c:pt>
                <c:pt idx="121">
                  <c:v>9.6546936035156303</c:v>
                </c:pt>
                <c:pt idx="122">
                  <c:v>9.7211837768554705</c:v>
                </c:pt>
                <c:pt idx="123">
                  <c:v>9.8149108886718803</c:v>
                </c:pt>
                <c:pt idx="124">
                  <c:v>9.88861083984375</c:v>
                </c:pt>
                <c:pt idx="125">
                  <c:v>9.9687194824218803</c:v>
                </c:pt>
                <c:pt idx="126">
                  <c:v>10.0328063964844</c:v>
                </c:pt>
                <c:pt idx="127">
                  <c:v>10.129737854003899</c:v>
                </c:pt>
                <c:pt idx="128">
                  <c:v>10.206642150878899</c:v>
                </c:pt>
                <c:pt idx="129">
                  <c:v>10.2747344970703</c:v>
                </c:pt>
                <c:pt idx="130">
                  <c:v>10.358848571777299</c:v>
                </c:pt>
                <c:pt idx="131">
                  <c:v>10.445365905761699</c:v>
                </c:pt>
                <c:pt idx="132">
                  <c:v>10.5134582519531</c:v>
                </c:pt>
                <c:pt idx="133">
                  <c:v>10.5983734130859</c:v>
                </c:pt>
                <c:pt idx="134">
                  <c:v>10.6800842285156</c:v>
                </c:pt>
                <c:pt idx="135">
                  <c:v>10.751380920410201</c:v>
                </c:pt>
                <c:pt idx="136">
                  <c:v>10.8386993408203</c:v>
                </c:pt>
                <c:pt idx="137">
                  <c:v>10.92041015625</c:v>
                </c:pt>
                <c:pt idx="138">
                  <c:v>11.0005187988281</c:v>
                </c:pt>
                <c:pt idx="139">
                  <c:v>11.0838317871094</c:v>
                </c:pt>
                <c:pt idx="140">
                  <c:v>11.148719787597701</c:v>
                </c:pt>
                <c:pt idx="141">
                  <c:v>11.232032775878899</c:v>
                </c:pt>
                <c:pt idx="142">
                  <c:v>11.3273620605469</c:v>
                </c:pt>
                <c:pt idx="143">
                  <c:v>11.385841369628899</c:v>
                </c:pt>
                <c:pt idx="144">
                  <c:v>11.469154357910201</c:v>
                </c:pt>
                <c:pt idx="145">
                  <c:v>11.558876037597701</c:v>
                </c:pt>
                <c:pt idx="146">
                  <c:v>11.634178161621101</c:v>
                </c:pt>
                <c:pt idx="147">
                  <c:v>11.7118835449219</c:v>
                </c:pt>
                <c:pt idx="148">
                  <c:v>11.787986755371101</c:v>
                </c:pt>
                <c:pt idx="149">
                  <c:v>11.861686706543001</c:v>
                </c:pt>
                <c:pt idx="150">
                  <c:v>11.949806213378899</c:v>
                </c:pt>
                <c:pt idx="151">
                  <c:v>12.0259094238281</c:v>
                </c:pt>
                <c:pt idx="152">
                  <c:v>12.103614807128899</c:v>
                </c:pt>
                <c:pt idx="153">
                  <c:v>12.176513671875</c:v>
                </c:pt>
                <c:pt idx="154">
                  <c:v>12.268638610839799</c:v>
                </c:pt>
                <c:pt idx="155">
                  <c:v>12.356758117675801</c:v>
                </c:pt>
                <c:pt idx="156">
                  <c:v>12.436866760253899</c:v>
                </c:pt>
                <c:pt idx="157">
                  <c:v>12.5017547607422</c:v>
                </c:pt>
                <c:pt idx="158">
                  <c:v>12.584266662597701</c:v>
                </c:pt>
                <c:pt idx="159">
                  <c:v>12.6667785644531</c:v>
                </c:pt>
                <c:pt idx="160">
                  <c:v>12.7388763427734</c:v>
                </c:pt>
                <c:pt idx="161">
                  <c:v>12.8189849853516</c:v>
                </c:pt>
                <c:pt idx="162">
                  <c:v>12.904701232910201</c:v>
                </c:pt>
                <c:pt idx="163">
                  <c:v>12.9824066162109</c:v>
                </c:pt>
                <c:pt idx="164">
                  <c:v>13.053703308105501</c:v>
                </c:pt>
                <c:pt idx="165">
                  <c:v>13.1426239013672</c:v>
                </c:pt>
                <c:pt idx="166">
                  <c:v>13.210716247558601</c:v>
                </c:pt>
                <c:pt idx="167">
                  <c:v>13.305244445800801</c:v>
                </c:pt>
                <c:pt idx="168">
                  <c:v>13.3749389648438</c:v>
                </c:pt>
                <c:pt idx="169">
                  <c:v>13.451042175293001</c:v>
                </c:pt>
                <c:pt idx="170">
                  <c:v>13.532752990722701</c:v>
                </c:pt>
                <c:pt idx="171">
                  <c:v>13.6168670654297</c:v>
                </c:pt>
                <c:pt idx="172">
                  <c:v>13.7033843994141</c:v>
                </c:pt>
                <c:pt idx="173">
                  <c:v>13.7786865234375</c:v>
                </c:pt>
                <c:pt idx="174">
                  <c:v>13.8619995117188</c:v>
                </c:pt>
                <c:pt idx="175">
                  <c:v>13.9228820800781</c:v>
                </c:pt>
                <c:pt idx="176">
                  <c:v>14.0142059326172</c:v>
                </c:pt>
                <c:pt idx="177">
                  <c:v>14.093513488769499</c:v>
                </c:pt>
                <c:pt idx="178">
                  <c:v>14.178428649902299</c:v>
                </c:pt>
                <c:pt idx="179">
                  <c:v>14.252128601074199</c:v>
                </c:pt>
                <c:pt idx="180">
                  <c:v>14.327430725097701</c:v>
                </c:pt>
                <c:pt idx="181">
                  <c:v>14.4051361083984</c:v>
                </c:pt>
                <c:pt idx="182">
                  <c:v>14.486045837402299</c:v>
                </c:pt>
                <c:pt idx="183">
                  <c:v>14.577369689941399</c:v>
                </c:pt>
                <c:pt idx="184">
                  <c:v>14.6502685546875</c:v>
                </c:pt>
                <c:pt idx="185">
                  <c:v>14.7367858886719</c:v>
                </c:pt>
                <c:pt idx="186">
                  <c:v>14.7928619384766</c:v>
                </c:pt>
                <c:pt idx="187">
                  <c:v>14.889793395996101</c:v>
                </c:pt>
                <c:pt idx="188">
                  <c:v>14.9594879150391</c:v>
                </c:pt>
                <c:pt idx="189">
                  <c:v>15.0428009033203</c:v>
                </c:pt>
                <c:pt idx="190">
                  <c:v>15.1309204101563</c:v>
                </c:pt>
                <c:pt idx="191">
                  <c:v>15.197410583496101</c:v>
                </c:pt>
                <c:pt idx="192">
                  <c:v>15.2831268310547</c:v>
                </c:pt>
                <c:pt idx="193">
                  <c:v>15.357627868652299</c:v>
                </c:pt>
                <c:pt idx="194">
                  <c:v>15.4353332519531</c:v>
                </c:pt>
                <c:pt idx="195">
                  <c:v>15.5218505859375</c:v>
                </c:pt>
                <c:pt idx="196">
                  <c:v>15.593147277831999</c:v>
                </c:pt>
                <c:pt idx="197">
                  <c:v>15.673255920410201</c:v>
                </c:pt>
                <c:pt idx="198">
                  <c:v>15.7381439208984</c:v>
                </c:pt>
                <c:pt idx="199">
                  <c:v>15.8326721191406</c:v>
                </c:pt>
                <c:pt idx="200">
                  <c:v>15.9079742431641</c:v>
                </c:pt>
                <c:pt idx="201">
                  <c:v>15.9864807128906</c:v>
                </c:pt>
                <c:pt idx="202">
                  <c:v>16.0697937011719</c:v>
                </c:pt>
                <c:pt idx="203">
                  <c:v>16.1402893066406</c:v>
                </c:pt>
                <c:pt idx="204">
                  <c:v>16.2364196777344</c:v>
                </c:pt>
                <c:pt idx="205">
                  <c:v>16.321334838867202</c:v>
                </c:pt>
                <c:pt idx="206">
                  <c:v>16.3934326171875</c:v>
                </c:pt>
                <c:pt idx="207">
                  <c:v>16.471138000488299</c:v>
                </c:pt>
                <c:pt idx="208">
                  <c:v>16.5440368652344</c:v>
                </c:pt>
                <c:pt idx="209">
                  <c:v>16.625747680664102</c:v>
                </c:pt>
                <c:pt idx="210">
                  <c:v>16.713066101074201</c:v>
                </c:pt>
                <c:pt idx="211">
                  <c:v>16.785964965820298</c:v>
                </c:pt>
                <c:pt idx="212">
                  <c:v>16.8644714355469</c:v>
                </c:pt>
                <c:pt idx="213">
                  <c:v>16.9509887695313</c:v>
                </c:pt>
                <c:pt idx="214">
                  <c:v>17.035102844238299</c:v>
                </c:pt>
                <c:pt idx="215">
                  <c:v>17.116012573242202</c:v>
                </c:pt>
                <c:pt idx="216">
                  <c:v>17.187309265136701</c:v>
                </c:pt>
                <c:pt idx="217">
                  <c:v>17.260208129882798</c:v>
                </c:pt>
                <c:pt idx="218">
                  <c:v>17.333908081054702</c:v>
                </c:pt>
                <c:pt idx="219">
                  <c:v>17.4124145507813</c:v>
                </c:pt>
                <c:pt idx="220">
                  <c:v>17.485313415527301</c:v>
                </c:pt>
                <c:pt idx="221">
                  <c:v>17.571029663085898</c:v>
                </c:pt>
                <c:pt idx="222">
                  <c:v>17.6591491699219</c:v>
                </c:pt>
                <c:pt idx="223">
                  <c:v>17.731246948242202</c:v>
                </c:pt>
                <c:pt idx="224">
                  <c:v>17.812156677246101</c:v>
                </c:pt>
                <c:pt idx="225">
                  <c:v>17.891464233398398</c:v>
                </c:pt>
                <c:pt idx="226">
                  <c:v>17.974777221679702</c:v>
                </c:pt>
                <c:pt idx="227">
                  <c:v>18.054885864257798</c:v>
                </c:pt>
                <c:pt idx="228">
                  <c:v>18.1333923339844</c:v>
                </c:pt>
                <c:pt idx="229">
                  <c:v>18.217506408691399</c:v>
                </c:pt>
                <c:pt idx="230">
                  <c:v>18.297615051269499</c:v>
                </c:pt>
                <c:pt idx="231">
                  <c:v>18.369712829589801</c:v>
                </c:pt>
                <c:pt idx="232">
                  <c:v>18.446617126464801</c:v>
                </c:pt>
                <c:pt idx="233">
                  <c:v>18.5307312011719</c:v>
                </c:pt>
                <c:pt idx="234">
                  <c:v>18.614845275878899</c:v>
                </c:pt>
                <c:pt idx="235">
                  <c:v>18.6813354492188</c:v>
                </c:pt>
                <c:pt idx="236">
                  <c:v>18.7646484375</c:v>
                </c:pt>
                <c:pt idx="237">
                  <c:v>18.850364685058601</c:v>
                </c:pt>
                <c:pt idx="238">
                  <c:v>18.930473327636701</c:v>
                </c:pt>
                <c:pt idx="239">
                  <c:v>19.000167846679702</c:v>
                </c:pt>
                <c:pt idx="240">
                  <c:v>19.0690612792969</c:v>
                </c:pt>
                <c:pt idx="241">
                  <c:v>19.169197082519499</c:v>
                </c:pt>
                <c:pt idx="242">
                  <c:v>19.2292785644531</c:v>
                </c:pt>
                <c:pt idx="243">
                  <c:v>19.318199157714801</c:v>
                </c:pt>
                <c:pt idx="244">
                  <c:v>19.393501281738299</c:v>
                </c:pt>
                <c:pt idx="245">
                  <c:v>19.480819702148398</c:v>
                </c:pt>
                <c:pt idx="246">
                  <c:v>19.564933776855501</c:v>
                </c:pt>
                <c:pt idx="247">
                  <c:v>19.63623046875</c:v>
                </c:pt>
                <c:pt idx="248">
                  <c:v>19.712333679199201</c:v>
                </c:pt>
                <c:pt idx="249">
                  <c:v>19.808464050293001</c:v>
                </c:pt>
                <c:pt idx="250">
                  <c:v>19.8797607421875</c:v>
                </c:pt>
                <c:pt idx="251">
                  <c:v>19.957466125488299</c:v>
                </c:pt>
                <c:pt idx="252">
                  <c:v>20.031967163085898</c:v>
                </c:pt>
                <c:pt idx="253">
                  <c:v>19.9470520019531</c:v>
                </c:pt>
                <c:pt idx="254">
                  <c:v>19.869346618652301</c:v>
                </c:pt>
                <c:pt idx="255">
                  <c:v>19.810066223144499</c:v>
                </c:pt>
                <c:pt idx="256">
                  <c:v>19.713935852050799</c:v>
                </c:pt>
                <c:pt idx="257">
                  <c:v>19.646644592285199</c:v>
                </c:pt>
                <c:pt idx="258">
                  <c:v>19.557723999023398</c:v>
                </c:pt>
                <c:pt idx="259">
                  <c:v>19.491233825683601</c:v>
                </c:pt>
                <c:pt idx="260">
                  <c:v>19.403915405273398</c:v>
                </c:pt>
                <c:pt idx="261">
                  <c:v>19.323005676269499</c:v>
                </c:pt>
                <c:pt idx="262">
                  <c:v>19.250907897949201</c:v>
                </c:pt>
                <c:pt idx="263">
                  <c:v>19.157981872558601</c:v>
                </c:pt>
                <c:pt idx="264">
                  <c:v>19.084281921386701</c:v>
                </c:pt>
                <c:pt idx="265">
                  <c:v>18.9985656738281</c:v>
                </c:pt>
                <c:pt idx="266">
                  <c:v>18.9216613769531</c:v>
                </c:pt>
                <c:pt idx="267">
                  <c:v>18.845558166503899</c:v>
                </c:pt>
                <c:pt idx="268">
                  <c:v>18.763847351074201</c:v>
                </c:pt>
                <c:pt idx="269">
                  <c:v>18.694953918456999</c:v>
                </c:pt>
                <c:pt idx="270">
                  <c:v>18.611640930175799</c:v>
                </c:pt>
                <c:pt idx="271">
                  <c:v>18.526725769043001</c:v>
                </c:pt>
                <c:pt idx="272">
                  <c:v>18.455429077148398</c:v>
                </c:pt>
                <c:pt idx="273">
                  <c:v>18.363304138183601</c:v>
                </c:pt>
                <c:pt idx="274">
                  <c:v>18.291206359863299</c:v>
                </c:pt>
                <c:pt idx="275">
                  <c:v>18.1974792480469</c:v>
                </c:pt>
                <c:pt idx="276">
                  <c:v>18.1301879882813</c:v>
                </c:pt>
                <c:pt idx="277">
                  <c:v>18.062095642089801</c:v>
                </c:pt>
                <c:pt idx="278">
                  <c:v>17.965965270996101</c:v>
                </c:pt>
                <c:pt idx="279">
                  <c:v>17.893867492675799</c:v>
                </c:pt>
                <c:pt idx="280">
                  <c:v>17.815361022949201</c:v>
                </c:pt>
                <c:pt idx="281">
                  <c:v>17.731246948242202</c:v>
                </c:pt>
                <c:pt idx="282">
                  <c:v>17.658348083496101</c:v>
                </c:pt>
                <c:pt idx="283">
                  <c:v>17.5662231445313</c:v>
                </c:pt>
                <c:pt idx="284">
                  <c:v>17.4957275390625</c:v>
                </c:pt>
                <c:pt idx="285">
                  <c:v>17.4188232421875</c:v>
                </c:pt>
                <c:pt idx="286">
                  <c:v>17.349128723144499</c:v>
                </c:pt>
                <c:pt idx="287">
                  <c:v>17.259407043456999</c:v>
                </c:pt>
                <c:pt idx="288">
                  <c:v>17.183303833007798</c:v>
                </c:pt>
                <c:pt idx="289">
                  <c:v>17.102394104003899</c:v>
                </c:pt>
                <c:pt idx="290">
                  <c:v>17.023086547851602</c:v>
                </c:pt>
                <c:pt idx="291">
                  <c:v>16.937370300293001</c:v>
                </c:pt>
                <c:pt idx="292">
                  <c:v>16.876487731933601</c:v>
                </c:pt>
                <c:pt idx="293">
                  <c:v>16.779556274414102</c:v>
                </c:pt>
                <c:pt idx="294">
                  <c:v>16.708259582519499</c:v>
                </c:pt>
                <c:pt idx="295">
                  <c:v>16.635360717773398</c:v>
                </c:pt>
                <c:pt idx="296">
                  <c:v>16.536827087402301</c:v>
                </c:pt>
                <c:pt idx="297">
                  <c:v>16.468734741210898</c:v>
                </c:pt>
                <c:pt idx="298">
                  <c:v>16.386222839355501</c:v>
                </c:pt>
                <c:pt idx="299">
                  <c:v>16.302909851074201</c:v>
                </c:pt>
                <c:pt idx="300">
                  <c:v>16.225204467773398</c:v>
                </c:pt>
                <c:pt idx="301">
                  <c:v>16.149101257324201</c:v>
                </c:pt>
                <c:pt idx="302">
                  <c:v>16.0697937011719</c:v>
                </c:pt>
                <c:pt idx="303">
                  <c:v>15.996894836425801</c:v>
                </c:pt>
                <c:pt idx="304">
                  <c:v>15.910377502441399</c:v>
                </c:pt>
                <c:pt idx="305">
                  <c:v>15.8326721191406</c:v>
                </c:pt>
                <c:pt idx="306">
                  <c:v>15.7525634765625</c:v>
                </c:pt>
                <c:pt idx="307">
                  <c:v>15.6836700439453</c:v>
                </c:pt>
                <c:pt idx="308">
                  <c:v>15.597953796386699</c:v>
                </c:pt>
                <c:pt idx="309">
                  <c:v>15.514640808105501</c:v>
                </c:pt>
                <c:pt idx="310">
                  <c:v>15.429725646972701</c:v>
                </c:pt>
                <c:pt idx="311">
                  <c:v>15.362434387206999</c:v>
                </c:pt>
                <c:pt idx="312">
                  <c:v>15.285530090331999</c:v>
                </c:pt>
                <c:pt idx="313">
                  <c:v>15.201416015625</c:v>
                </c:pt>
                <c:pt idx="314">
                  <c:v>15.1261138916016</c:v>
                </c:pt>
                <c:pt idx="315">
                  <c:v>15.0460052490234</c:v>
                </c:pt>
                <c:pt idx="316">
                  <c:v>14.958686828613301</c:v>
                </c:pt>
                <c:pt idx="317">
                  <c:v>14.878578186035201</c:v>
                </c:pt>
                <c:pt idx="318">
                  <c:v>14.8040771484375</c:v>
                </c:pt>
                <c:pt idx="319">
                  <c:v>14.7191619873047</c:v>
                </c:pt>
                <c:pt idx="320">
                  <c:v>14.654273986816399</c:v>
                </c:pt>
                <c:pt idx="321">
                  <c:v>14.559745788574199</c:v>
                </c:pt>
                <c:pt idx="322">
                  <c:v>14.503669738769499</c:v>
                </c:pt>
                <c:pt idx="323">
                  <c:v>14.410743713378899</c:v>
                </c:pt>
                <c:pt idx="324">
                  <c:v>14.322624206543001</c:v>
                </c:pt>
                <c:pt idx="325">
                  <c:v>14.2433166503906</c:v>
                </c:pt>
                <c:pt idx="326">
                  <c:v>14.162406921386699</c:v>
                </c:pt>
                <c:pt idx="327">
                  <c:v>14.093513488769499</c:v>
                </c:pt>
                <c:pt idx="328">
                  <c:v>14.019813537597701</c:v>
                </c:pt>
                <c:pt idx="329">
                  <c:v>13.9405059814453</c:v>
                </c:pt>
                <c:pt idx="330">
                  <c:v>13.862800598144499</c:v>
                </c:pt>
                <c:pt idx="331">
                  <c:v>13.765869140625</c:v>
                </c:pt>
                <c:pt idx="332">
                  <c:v>13.6969757080078</c:v>
                </c:pt>
                <c:pt idx="333">
                  <c:v>13.6216735839844</c:v>
                </c:pt>
                <c:pt idx="334">
                  <c:v>13.526344299316399</c:v>
                </c:pt>
                <c:pt idx="335">
                  <c:v>13.4534454345703</c:v>
                </c:pt>
                <c:pt idx="336">
                  <c:v>13.3765411376953</c:v>
                </c:pt>
                <c:pt idx="337">
                  <c:v>13.2996368408203</c:v>
                </c:pt>
                <c:pt idx="338">
                  <c:v>13.2195281982422</c:v>
                </c:pt>
                <c:pt idx="339">
                  <c:v>13.1490325927734</c:v>
                </c:pt>
                <c:pt idx="340">
                  <c:v>13.048896789550801</c:v>
                </c:pt>
                <c:pt idx="341">
                  <c:v>12.9776000976563</c:v>
                </c:pt>
                <c:pt idx="342">
                  <c:v>12.890281677246101</c:v>
                </c:pt>
                <c:pt idx="343">
                  <c:v>12.8269958496094</c:v>
                </c:pt>
                <c:pt idx="344">
                  <c:v>12.739677429199199</c:v>
                </c:pt>
                <c:pt idx="345">
                  <c:v>12.6603698730469</c:v>
                </c:pt>
                <c:pt idx="346">
                  <c:v>12.574653625488301</c:v>
                </c:pt>
                <c:pt idx="347">
                  <c:v>12.504158020019499</c:v>
                </c:pt>
                <c:pt idx="348">
                  <c:v>12.4264526367188</c:v>
                </c:pt>
                <c:pt idx="349">
                  <c:v>12.343940734863301</c:v>
                </c:pt>
                <c:pt idx="350">
                  <c:v>12.275047302246101</c:v>
                </c:pt>
                <c:pt idx="351">
                  <c:v>12.1973419189453</c:v>
                </c:pt>
                <c:pt idx="352">
                  <c:v>12.1092224121094</c:v>
                </c:pt>
                <c:pt idx="353">
                  <c:v>12.0339202880859</c:v>
                </c:pt>
                <c:pt idx="354">
                  <c:v>11.9506072998047</c:v>
                </c:pt>
                <c:pt idx="355">
                  <c:v>11.852073669433601</c:v>
                </c:pt>
                <c:pt idx="356">
                  <c:v>11.7807769775391</c:v>
                </c:pt>
                <c:pt idx="357">
                  <c:v>11.699867248535201</c:v>
                </c:pt>
                <c:pt idx="358">
                  <c:v>11.6397857666016</c:v>
                </c:pt>
                <c:pt idx="359">
                  <c:v>11.541252136230501</c:v>
                </c:pt>
                <c:pt idx="360">
                  <c:v>11.475563049316399</c:v>
                </c:pt>
                <c:pt idx="361">
                  <c:v>11.393852233886699</c:v>
                </c:pt>
                <c:pt idx="362">
                  <c:v>11.312141418456999</c:v>
                </c:pt>
                <c:pt idx="363">
                  <c:v>11.2408447265625</c:v>
                </c:pt>
                <c:pt idx="364">
                  <c:v>11.151924133300801</c:v>
                </c:pt>
                <c:pt idx="365">
                  <c:v>11.0790252685547</c:v>
                </c:pt>
                <c:pt idx="366">
                  <c:v>10.994911193847701</c:v>
                </c:pt>
                <c:pt idx="367">
                  <c:v>10.9268188476563</c:v>
                </c:pt>
                <c:pt idx="368">
                  <c:v>10.8451080322266</c:v>
                </c:pt>
                <c:pt idx="369">
                  <c:v>10.760993957519499</c:v>
                </c:pt>
                <c:pt idx="370">
                  <c:v>10.685691833496101</c:v>
                </c:pt>
                <c:pt idx="371">
                  <c:v>10.600776672363301</c:v>
                </c:pt>
                <c:pt idx="372">
                  <c:v>10.5198669433594</c:v>
                </c:pt>
                <c:pt idx="373">
                  <c:v>10.4493713378906</c:v>
                </c:pt>
                <c:pt idx="374">
                  <c:v>10.366859436035201</c:v>
                </c:pt>
                <c:pt idx="375">
                  <c:v>10.288352966308601</c:v>
                </c:pt>
                <c:pt idx="376">
                  <c:v>10.195426940918001</c:v>
                </c:pt>
                <c:pt idx="377">
                  <c:v>10.1273345947266</c:v>
                </c:pt>
                <c:pt idx="378">
                  <c:v>10.0408172607422</c:v>
                </c:pt>
                <c:pt idx="379">
                  <c:v>9.9703216552734393</c:v>
                </c:pt>
                <c:pt idx="380">
                  <c:v>9.8942184448242205</c:v>
                </c:pt>
                <c:pt idx="381">
                  <c:v>9.8069000244140607</c:v>
                </c:pt>
                <c:pt idx="382">
                  <c:v>9.7372055053710902</c:v>
                </c:pt>
                <c:pt idx="383">
                  <c:v>9.6530914306640607</c:v>
                </c:pt>
                <c:pt idx="384">
                  <c:v>9.5761871337890607</c:v>
                </c:pt>
                <c:pt idx="385">
                  <c:v>9.4984817504882795</c:v>
                </c:pt>
                <c:pt idx="386">
                  <c:v>9.4159698486328107</c:v>
                </c:pt>
                <c:pt idx="387">
                  <c:v>9.33746337890625</c:v>
                </c:pt>
                <c:pt idx="388">
                  <c:v>9.254150390625</c:v>
                </c:pt>
                <c:pt idx="389">
                  <c:v>9.1684341430664098</c:v>
                </c:pt>
                <c:pt idx="390">
                  <c:v>9.0979385375976598</c:v>
                </c:pt>
                <c:pt idx="391">
                  <c:v>9.0098190307617205</c:v>
                </c:pt>
                <c:pt idx="392">
                  <c:v>8.9457321166992205</c:v>
                </c:pt>
                <c:pt idx="393">
                  <c:v>8.8576126098632795</c:v>
                </c:pt>
                <c:pt idx="394">
                  <c:v>8.78631591796875</c:v>
                </c:pt>
                <c:pt idx="395">
                  <c:v>8.70941162109375</c:v>
                </c:pt>
                <c:pt idx="396">
                  <c:v>8.61968994140625</c:v>
                </c:pt>
                <c:pt idx="397">
                  <c:v>8.5459899902343803</c:v>
                </c:pt>
                <c:pt idx="398">
                  <c:v>8.4650802612304705</c:v>
                </c:pt>
                <c:pt idx="399">
                  <c:v>8.3849716186523402</c:v>
                </c:pt>
                <c:pt idx="400">
                  <c:v>8.2968521118164098</c:v>
                </c:pt>
                <c:pt idx="401">
                  <c:v>8.2215499877929705</c:v>
                </c:pt>
                <c:pt idx="402">
                  <c:v>8.1390380859375</c:v>
                </c:pt>
                <c:pt idx="403">
                  <c:v>8.0709457397460902</c:v>
                </c:pt>
                <c:pt idx="404">
                  <c:v>7.9780197143554696</c:v>
                </c:pt>
                <c:pt idx="405">
                  <c:v>7.8963088989257804</c:v>
                </c:pt>
                <c:pt idx="406">
                  <c:v>7.8258132934570304</c:v>
                </c:pt>
                <c:pt idx="407">
                  <c:v>7.7505111694335902</c:v>
                </c:pt>
                <c:pt idx="408">
                  <c:v>7.6688003540039098</c:v>
                </c:pt>
                <c:pt idx="409">
                  <c:v>7.5886917114257804</c:v>
                </c:pt>
                <c:pt idx="410">
                  <c:v>7.5085830688476598</c:v>
                </c:pt>
                <c:pt idx="411">
                  <c:v>7.4236679077148402</c:v>
                </c:pt>
                <c:pt idx="412">
                  <c:v>7.3515701293945304</c:v>
                </c:pt>
                <c:pt idx="413">
                  <c:v>7.2706604003906303</c:v>
                </c:pt>
                <c:pt idx="414">
                  <c:v>7.1977615356445304</c:v>
                </c:pt>
                <c:pt idx="415">
                  <c:v>7.1136474609375</c:v>
                </c:pt>
                <c:pt idx="416">
                  <c:v>7.0247268676757804</c:v>
                </c:pt>
                <c:pt idx="417">
                  <c:v>6.9654464721679696</c:v>
                </c:pt>
                <c:pt idx="418">
                  <c:v>6.8805313110351598</c:v>
                </c:pt>
                <c:pt idx="419">
                  <c:v>6.7964172363281303</c:v>
                </c:pt>
                <c:pt idx="420">
                  <c:v>6.7082977294921902</c:v>
                </c:pt>
                <c:pt idx="421">
                  <c:v>6.6353988647460902</c:v>
                </c:pt>
                <c:pt idx="422">
                  <c:v>6.5625</c:v>
                </c:pt>
                <c:pt idx="423">
                  <c:v>6.4727783203125</c:v>
                </c:pt>
                <c:pt idx="424">
                  <c:v>6.3950729370117196</c:v>
                </c:pt>
                <c:pt idx="425">
                  <c:v>6.32537841796875</c:v>
                </c:pt>
                <c:pt idx="426">
                  <c:v>6.2388610839843803</c:v>
                </c:pt>
                <c:pt idx="427">
                  <c:v>6.1563491821289098</c:v>
                </c:pt>
                <c:pt idx="428">
                  <c:v>6.0866546630859402</c:v>
                </c:pt>
                <c:pt idx="429">
                  <c:v>6.0073471069335902</c:v>
                </c:pt>
                <c:pt idx="430">
                  <c:v>5.9256362915039098</c:v>
                </c:pt>
                <c:pt idx="431">
                  <c:v>5.8487319946289098</c:v>
                </c:pt>
                <c:pt idx="432">
                  <c:v>5.77423095703125</c:v>
                </c:pt>
                <c:pt idx="433">
                  <c:v>5.6869125366210902</c:v>
                </c:pt>
                <c:pt idx="434">
                  <c:v>5.6124114990234402</c:v>
                </c:pt>
                <c:pt idx="435">
                  <c:v>5.5218887329101598</c:v>
                </c:pt>
                <c:pt idx="436">
                  <c:v>5.4441833496093803</c:v>
                </c:pt>
                <c:pt idx="437">
                  <c:v>5.3760910034179696</c:v>
                </c:pt>
                <c:pt idx="438">
                  <c:v>5.2967834472656303</c:v>
                </c:pt>
                <c:pt idx="439">
                  <c:v>5.2118682861328098</c:v>
                </c:pt>
                <c:pt idx="440">
                  <c:v>5.1421737670898402</c:v>
                </c:pt>
                <c:pt idx="441">
                  <c:v>5.0596618652343803</c:v>
                </c:pt>
                <c:pt idx="442">
                  <c:v>4.9659347534179696</c:v>
                </c:pt>
                <c:pt idx="443">
                  <c:v>4.9082565307617196</c:v>
                </c:pt>
                <c:pt idx="444">
                  <c:v>4.8113250732421902</c:v>
                </c:pt>
                <c:pt idx="445">
                  <c:v>4.7416305541992196</c:v>
                </c:pt>
                <c:pt idx="446">
                  <c:v>4.6663284301757804</c:v>
                </c:pt>
                <c:pt idx="447">
                  <c:v>4.5790100097656303</c:v>
                </c:pt>
                <c:pt idx="448">
                  <c:v>4.5125198364257804</c:v>
                </c:pt>
                <c:pt idx="449">
                  <c:v>4.4219970703125</c:v>
                </c:pt>
                <c:pt idx="450">
                  <c:v>4.3434906005859402</c:v>
                </c:pt>
                <c:pt idx="451">
                  <c:v>4.2697906494140598</c:v>
                </c:pt>
                <c:pt idx="452">
                  <c:v>4.1800689697265598</c:v>
                </c:pt>
                <c:pt idx="453">
                  <c:v>4.0895462036132804</c:v>
                </c:pt>
                <c:pt idx="454">
                  <c:v>4.0278625488281303</c:v>
                </c:pt>
                <c:pt idx="455">
                  <c:v>3.9421463012695299</c:v>
                </c:pt>
                <c:pt idx="456">
                  <c:v>3.8724517822265598</c:v>
                </c:pt>
                <c:pt idx="457">
                  <c:v>3.7843322753906299</c:v>
                </c:pt>
                <c:pt idx="458">
                  <c:v>3.7058258056640598</c:v>
                </c:pt>
                <c:pt idx="459">
                  <c:v>3.62091064453125</c:v>
                </c:pt>
                <c:pt idx="460">
                  <c:v>3.5416030883789098</c:v>
                </c:pt>
                <c:pt idx="461">
                  <c:v>3.4695053100585902</c:v>
                </c:pt>
                <c:pt idx="462">
                  <c:v>3.3845901489257799</c:v>
                </c:pt>
                <c:pt idx="463">
                  <c:v>3.3044815063476598</c:v>
                </c:pt>
                <c:pt idx="464">
                  <c:v>3.2251739501953098</c:v>
                </c:pt>
                <c:pt idx="465">
                  <c:v>3.1642913818359402</c:v>
                </c:pt>
                <c:pt idx="466">
                  <c:v>3.0713653564453098</c:v>
                </c:pt>
                <c:pt idx="467">
                  <c:v>2.9840469360351598</c:v>
                </c:pt>
                <c:pt idx="468">
                  <c:v>2.9183578491210902</c:v>
                </c:pt>
                <c:pt idx="469">
                  <c:v>2.8398513793945299</c:v>
                </c:pt>
                <c:pt idx="470">
                  <c:v>2.7605438232421902</c:v>
                </c:pt>
                <c:pt idx="471">
                  <c:v>2.6780319213867201</c:v>
                </c:pt>
                <c:pt idx="472">
                  <c:v>2.6139450073242201</c:v>
                </c:pt>
                <c:pt idx="473">
                  <c:v>2.5146102905273402</c:v>
                </c:pt>
                <c:pt idx="474">
                  <c:v>2.4513244628906299</c:v>
                </c:pt>
                <c:pt idx="475">
                  <c:v>2.3632049560546902</c:v>
                </c:pt>
                <c:pt idx="476">
                  <c:v>2.2854995727539098</c:v>
                </c:pt>
                <c:pt idx="477">
                  <c:v>2.2085952758789098</c:v>
                </c:pt>
                <c:pt idx="478">
                  <c:v>2.1172714233398402</c:v>
                </c:pt>
                <c:pt idx="479">
                  <c:v>2.0435714721679701</c:v>
                </c:pt>
                <c:pt idx="480">
                  <c:v>1.96346282958984</c:v>
                </c:pt>
                <c:pt idx="481">
                  <c:v>1.8857574462890601</c:v>
                </c:pt>
                <c:pt idx="482">
                  <c:v>1.8000411987304701</c:v>
                </c:pt>
                <c:pt idx="483">
                  <c:v>1.7311477661132799</c:v>
                </c:pt>
                <c:pt idx="484">
                  <c:v>1.64703369140625</c:v>
                </c:pt>
                <c:pt idx="485">
                  <c:v>1.5669250488281301</c:v>
                </c:pt>
                <c:pt idx="486">
                  <c:v>1.49723052978516</c:v>
                </c:pt>
                <c:pt idx="487">
                  <c:v>1.4171218872070299</c:v>
                </c:pt>
                <c:pt idx="488">
                  <c:v>1.3129806518554701</c:v>
                </c:pt>
                <c:pt idx="489">
                  <c:v>1.2641143798828101</c:v>
                </c:pt>
                <c:pt idx="490">
                  <c:v>1.1759948730468801</c:v>
                </c:pt>
                <c:pt idx="491">
                  <c:v>1.0862731933593801</c:v>
                </c:pt>
                <c:pt idx="492">
                  <c:v>1.01898193359375</c:v>
                </c:pt>
                <c:pt idx="493">
                  <c:v>0.926055908203125</c:v>
                </c:pt>
                <c:pt idx="494">
                  <c:v>0.849151611328125</c:v>
                </c:pt>
                <c:pt idx="495">
                  <c:v>0.77785491943359397</c:v>
                </c:pt>
                <c:pt idx="496">
                  <c:v>0.688934326171875</c:v>
                </c:pt>
                <c:pt idx="497">
                  <c:v>0.62244415283203103</c:v>
                </c:pt>
                <c:pt idx="498">
                  <c:v>0.54393768310546897</c:v>
                </c:pt>
                <c:pt idx="499">
                  <c:v>0.46222686767578097</c:v>
                </c:pt>
                <c:pt idx="500">
                  <c:v>0.387725830078125</c:v>
                </c:pt>
                <c:pt idx="501">
                  <c:v>0.29720306396484403</c:v>
                </c:pt>
                <c:pt idx="502">
                  <c:v>0.230712890625</c:v>
                </c:pt>
                <c:pt idx="503">
                  <c:v>0.137786865234375</c:v>
                </c:pt>
                <c:pt idx="504">
                  <c:v>5.92803955078125E-2</c:v>
                </c:pt>
                <c:pt idx="505">
                  <c:v>-1.52206420898438E-2</c:v>
                </c:pt>
                <c:pt idx="506">
                  <c:v>-8.7318420410156306E-2</c:v>
                </c:pt>
                <c:pt idx="507">
                  <c:v>-0.169830322265625</c:v>
                </c:pt>
                <c:pt idx="508">
                  <c:v>-0.25234222412109403</c:v>
                </c:pt>
                <c:pt idx="509">
                  <c:v>-0.33725738525390597</c:v>
                </c:pt>
                <c:pt idx="510">
                  <c:v>-0.41255950927734403</c:v>
                </c:pt>
                <c:pt idx="511">
                  <c:v>-0.477447509765625</c:v>
                </c:pt>
                <c:pt idx="512">
                  <c:v>-0.57197570800781306</c:v>
                </c:pt>
                <c:pt idx="513">
                  <c:v>-0.64006805419921897</c:v>
                </c:pt>
                <c:pt idx="514">
                  <c:v>-0.72658538818359397</c:v>
                </c:pt>
                <c:pt idx="515">
                  <c:v>-0.81150054931640603</c:v>
                </c:pt>
                <c:pt idx="516">
                  <c:v>-0.87959289550781306</c:v>
                </c:pt>
                <c:pt idx="517">
                  <c:v>-0.96611022949218806</c:v>
                </c:pt>
                <c:pt idx="518">
                  <c:v>-1.03580474853516</c:v>
                </c:pt>
                <c:pt idx="519">
                  <c:v>-1.1311340332031301</c:v>
                </c:pt>
                <c:pt idx="520">
                  <c:v>-1.2104415893554701</c:v>
                </c:pt>
                <c:pt idx="521">
                  <c:v>-1.2825393676757799</c:v>
                </c:pt>
                <c:pt idx="522">
                  <c:v>-1.36505126953125</c:v>
                </c:pt>
                <c:pt idx="523">
                  <c:v>-1.43795013427734</c:v>
                </c:pt>
                <c:pt idx="524">
                  <c:v>-1.5116500854492201</c:v>
                </c:pt>
                <c:pt idx="525">
                  <c:v>-1.5901565551757799</c:v>
                </c:pt>
                <c:pt idx="526">
                  <c:v>-1.6838836669921899</c:v>
                </c:pt>
                <c:pt idx="527">
                  <c:v>-1.76479339599609</c:v>
                </c:pt>
                <c:pt idx="528">
                  <c:v>-1.8360900878906301</c:v>
                </c:pt>
                <c:pt idx="529">
                  <c:v>-1.9129943847656301</c:v>
                </c:pt>
                <c:pt idx="530">
                  <c:v>-1.99951171875</c:v>
                </c:pt>
                <c:pt idx="531">
                  <c:v>-2.0652008056640598</c:v>
                </c:pt>
                <c:pt idx="532">
                  <c:v>-2.1509170532226598</c:v>
                </c:pt>
                <c:pt idx="533">
                  <c:v>-2.230224609375</c:v>
                </c:pt>
                <c:pt idx="534">
                  <c:v>-2.3087310791015598</c:v>
                </c:pt>
                <c:pt idx="535">
                  <c:v>-2.39044189453125</c:v>
                </c:pt>
                <c:pt idx="536">
                  <c:v>-2.4737548828125</c:v>
                </c:pt>
                <c:pt idx="537">
                  <c:v>-2.5466537475585902</c:v>
                </c:pt>
                <c:pt idx="538">
                  <c:v>-2.6283645629882799</c:v>
                </c:pt>
                <c:pt idx="539">
                  <c:v>-2.7132797241210902</c:v>
                </c:pt>
                <c:pt idx="540">
                  <c:v>-2.7837753295898402</c:v>
                </c:pt>
                <c:pt idx="541">
                  <c:v>-2.8670883178710902</c:v>
                </c:pt>
                <c:pt idx="542">
                  <c:v>-2.94158935546875</c:v>
                </c:pt>
                <c:pt idx="543">
                  <c:v>-3.0176925659179701</c:v>
                </c:pt>
                <c:pt idx="544">
                  <c:v>-3.101806640625</c:v>
                </c:pt>
                <c:pt idx="545">
                  <c:v>-3.18511962890625</c:v>
                </c:pt>
                <c:pt idx="546">
                  <c:v>-3.2596206665039098</c:v>
                </c:pt>
                <c:pt idx="547">
                  <c:v>-3.3445358276367201</c:v>
                </c:pt>
                <c:pt idx="548">
                  <c:v>-3.4206390380859402</c:v>
                </c:pt>
                <c:pt idx="549">
                  <c:v>-3.5015487670898402</c:v>
                </c:pt>
                <c:pt idx="550">
                  <c:v>-3.5832595825195299</c:v>
                </c:pt>
                <c:pt idx="551">
                  <c:v>-3.6505508422851598</c:v>
                </c:pt>
                <c:pt idx="552">
                  <c:v>-3.7266540527343799</c:v>
                </c:pt>
                <c:pt idx="553">
                  <c:v>-3.8187789916992201</c:v>
                </c:pt>
                <c:pt idx="554">
                  <c:v>-3.8972854614257799</c:v>
                </c:pt>
                <c:pt idx="555">
                  <c:v>-3.97979736328125</c:v>
                </c:pt>
                <c:pt idx="556">
                  <c:v>-4.0494918823242196</c:v>
                </c:pt>
                <c:pt idx="557">
                  <c:v>-4.1368103027343803</c:v>
                </c:pt>
                <c:pt idx="558">
                  <c:v>-4.2129135131835902</c:v>
                </c:pt>
                <c:pt idx="559">
                  <c:v>-4.2938232421875</c:v>
                </c:pt>
                <c:pt idx="560">
                  <c:v>-4.3707275390625</c:v>
                </c:pt>
                <c:pt idx="561">
                  <c:v>-4.4524383544921902</c:v>
                </c:pt>
                <c:pt idx="562">
                  <c:v>-4.5285415649414098</c:v>
                </c:pt>
                <c:pt idx="563">
                  <c:v>-4.6198654174804696</c:v>
                </c:pt>
                <c:pt idx="564">
                  <c:v>-4.691162109375</c:v>
                </c:pt>
                <c:pt idx="565">
                  <c:v>-4.7720718383789098</c:v>
                </c:pt>
                <c:pt idx="566">
                  <c:v>-4.8473739624023402</c:v>
                </c:pt>
                <c:pt idx="567">
                  <c:v>-4.921875</c:v>
                </c:pt>
                <c:pt idx="568">
                  <c:v>-5.0188064575195304</c:v>
                </c:pt>
                <c:pt idx="569">
                  <c:v>-5.0852966308593803</c:v>
                </c:pt>
                <c:pt idx="570">
                  <c:v>-5.17181396484375</c:v>
                </c:pt>
                <c:pt idx="571">
                  <c:v>-5.2407073974609402</c:v>
                </c:pt>
                <c:pt idx="572">
                  <c:v>-5.3224182128906303</c:v>
                </c:pt>
                <c:pt idx="573">
                  <c:v>-5.3961181640625</c:v>
                </c:pt>
                <c:pt idx="574">
                  <c:v>-5.4874420166015598</c:v>
                </c:pt>
                <c:pt idx="575">
                  <c:v>-5.55633544921875</c:v>
                </c:pt>
                <c:pt idx="576">
                  <c:v>-5.6292343139648402</c:v>
                </c:pt>
                <c:pt idx="577">
                  <c:v>-5.7189559936523402</c:v>
                </c:pt>
                <c:pt idx="578">
                  <c:v>-5.7990646362304696</c:v>
                </c:pt>
                <c:pt idx="579">
                  <c:v>-5.8727645874023402</c:v>
                </c:pt>
                <c:pt idx="580">
                  <c:v>-5.9648895263671902</c:v>
                </c:pt>
                <c:pt idx="581">
                  <c:v>-6.0353851318359402</c:v>
                </c:pt>
                <c:pt idx="582">
                  <c:v>-6.1146926879882804</c:v>
                </c:pt>
                <c:pt idx="583">
                  <c:v>-6.1891937255859402</c:v>
                </c:pt>
                <c:pt idx="584">
                  <c:v>-6.2668991088867196</c:v>
                </c:pt>
                <c:pt idx="585">
                  <c:v>-6.3550186157226598</c:v>
                </c:pt>
                <c:pt idx="586">
                  <c:v>-6.4399337768554696</c:v>
                </c:pt>
                <c:pt idx="587">
                  <c:v>-6.5080261230468803</c:v>
                </c:pt>
                <c:pt idx="588">
                  <c:v>-6.59454345703125</c:v>
                </c:pt>
                <c:pt idx="589">
                  <c:v>-6.6706466674804696</c:v>
                </c:pt>
                <c:pt idx="590">
                  <c:v>-6.7459487915039098</c:v>
                </c:pt>
                <c:pt idx="591">
                  <c:v>-6.8332672119140598</c:v>
                </c:pt>
                <c:pt idx="592">
                  <c:v>-6.9165802001953098</c:v>
                </c:pt>
                <c:pt idx="593">
                  <c:v>-6.9862747192382804</c:v>
                </c:pt>
                <c:pt idx="594">
                  <c:v>-7.0759963989257804</c:v>
                </c:pt>
                <c:pt idx="595">
                  <c:v>-7.1416854858398402</c:v>
                </c:pt>
                <c:pt idx="596">
                  <c:v>-7.2298049926757804</c:v>
                </c:pt>
                <c:pt idx="597">
                  <c:v>-7.3171234130859402</c:v>
                </c:pt>
                <c:pt idx="598">
                  <c:v>-7.3828125</c:v>
                </c:pt>
                <c:pt idx="599">
                  <c:v>-7.4765396118164098</c:v>
                </c:pt>
                <c:pt idx="600">
                  <c:v>-7.5334167480468803</c:v>
                </c:pt>
                <c:pt idx="601">
                  <c:v>-7.6223373413085902</c:v>
                </c:pt>
                <c:pt idx="602">
                  <c:v>-7.7048492431640598</c:v>
                </c:pt>
                <c:pt idx="603">
                  <c:v>-7.78656005859375</c:v>
                </c:pt>
                <c:pt idx="604">
                  <c:v>-7.8610610961914098</c:v>
                </c:pt>
                <c:pt idx="605">
                  <c:v>-7.9371643066406303</c:v>
                </c:pt>
                <c:pt idx="606">
                  <c:v>-8.03009033203125</c:v>
                </c:pt>
                <c:pt idx="607">
                  <c:v>-8.0965805053710902</c:v>
                </c:pt>
                <c:pt idx="608">
                  <c:v>-8.1702804565429705</c:v>
                </c:pt>
                <c:pt idx="609">
                  <c:v>-8.2632064819335902</c:v>
                </c:pt>
                <c:pt idx="610">
                  <c:v>-8.3353042602539098</c:v>
                </c:pt>
                <c:pt idx="611">
                  <c:v>-8.4170150756835902</c:v>
                </c:pt>
                <c:pt idx="612">
                  <c:v>-8.5011291503906303</c:v>
                </c:pt>
                <c:pt idx="613">
                  <c:v>-8.5708236694335902</c:v>
                </c:pt>
                <c:pt idx="614">
                  <c:v>-8.6469268798828107</c:v>
                </c:pt>
                <c:pt idx="615">
                  <c:v>-8.7302398681640607</c:v>
                </c:pt>
                <c:pt idx="616">
                  <c:v>-8.8151550292968803</c:v>
                </c:pt>
                <c:pt idx="617">
                  <c:v>-8.8984680175781303</c:v>
                </c:pt>
                <c:pt idx="618">
                  <c:v>-8.9665603637695295</c:v>
                </c:pt>
                <c:pt idx="619">
                  <c:v>-9.0602874755859393</c:v>
                </c:pt>
                <c:pt idx="620">
                  <c:v>-9.1299819946289098</c:v>
                </c:pt>
                <c:pt idx="621">
                  <c:v>-9.2108917236328107</c:v>
                </c:pt>
                <c:pt idx="622">
                  <c:v>-9.2813873291015607</c:v>
                </c:pt>
                <c:pt idx="623">
                  <c:v>-9.3687057495117205</c:v>
                </c:pt>
                <c:pt idx="624">
                  <c:v>-9.44000244140625</c:v>
                </c:pt>
                <c:pt idx="625">
                  <c:v>-9.5249176025390607</c:v>
                </c:pt>
                <c:pt idx="626">
                  <c:v>-9.60662841796875</c:v>
                </c:pt>
                <c:pt idx="627">
                  <c:v>-9.6803283691406303</c:v>
                </c:pt>
                <c:pt idx="628">
                  <c:v>-9.7628402709960902</c:v>
                </c:pt>
                <c:pt idx="629">
                  <c:v>-9.8333358764648402</c:v>
                </c:pt>
                <c:pt idx="630">
                  <c:v>-9.9126434326171893</c:v>
                </c:pt>
                <c:pt idx="631">
                  <c:v>-10.0007629394531</c:v>
                </c:pt>
                <c:pt idx="632">
                  <c:v>-10.0856781005859</c:v>
                </c:pt>
                <c:pt idx="633">
                  <c:v>-10.156974792480501</c:v>
                </c:pt>
                <c:pt idx="634">
                  <c:v>-10.238685607910201</c:v>
                </c:pt>
                <c:pt idx="635">
                  <c:v>-10.3163909912109</c:v>
                </c:pt>
                <c:pt idx="636">
                  <c:v>-10.3900909423828</c:v>
                </c:pt>
                <c:pt idx="637">
                  <c:v>-10.472602844238301</c:v>
                </c:pt>
                <c:pt idx="638">
                  <c:v>-10.5535125732422</c:v>
                </c:pt>
                <c:pt idx="639">
                  <c:v>-10.628013610839799</c:v>
                </c:pt>
                <c:pt idx="640">
                  <c:v>-10.724143981933601</c:v>
                </c:pt>
                <c:pt idx="641">
                  <c:v>-10.7874298095703</c:v>
                </c:pt>
                <c:pt idx="642">
                  <c:v>-10.8739471435547</c:v>
                </c:pt>
                <c:pt idx="643">
                  <c:v>-10.9556579589844</c:v>
                </c:pt>
                <c:pt idx="644">
                  <c:v>-11.033363342285201</c:v>
                </c:pt>
                <c:pt idx="645">
                  <c:v>-11.1046600341797</c:v>
                </c:pt>
                <c:pt idx="646">
                  <c:v>-11.191978454589799</c:v>
                </c:pt>
                <c:pt idx="647">
                  <c:v>-11.2600708007813</c:v>
                </c:pt>
                <c:pt idx="648">
                  <c:v>-11.344184875488301</c:v>
                </c:pt>
                <c:pt idx="649">
                  <c:v>-11.43310546875</c:v>
                </c:pt>
                <c:pt idx="650">
                  <c:v>-11.5019989013672</c:v>
                </c:pt>
                <c:pt idx="651">
                  <c:v>-11.582908630371101</c:v>
                </c:pt>
                <c:pt idx="652">
                  <c:v>-11.6526031494141</c:v>
                </c:pt>
                <c:pt idx="653">
                  <c:v>-11.7455291748047</c:v>
                </c:pt>
                <c:pt idx="654">
                  <c:v>-11.8224334716797</c:v>
                </c:pt>
                <c:pt idx="655">
                  <c:v>-11.9025421142578</c:v>
                </c:pt>
                <c:pt idx="656">
                  <c:v>-11.991462707519499</c:v>
                </c:pt>
                <c:pt idx="657">
                  <c:v>-12.0579528808594</c:v>
                </c:pt>
                <c:pt idx="658">
                  <c:v>-12.142066955566399</c:v>
                </c:pt>
                <c:pt idx="659">
                  <c:v>-12.2149658203125</c:v>
                </c:pt>
                <c:pt idx="660">
                  <c:v>-12.305488586425801</c:v>
                </c:pt>
                <c:pt idx="661">
                  <c:v>-12.3831939697266</c:v>
                </c:pt>
                <c:pt idx="662">
                  <c:v>-12.464103698730501</c:v>
                </c:pt>
                <c:pt idx="663">
                  <c:v>-12.526588439941399</c:v>
                </c:pt>
                <c:pt idx="664">
                  <c:v>-12.608299255371101</c:v>
                </c:pt>
                <c:pt idx="665">
                  <c:v>-12.701225280761699</c:v>
                </c:pt>
                <c:pt idx="666">
                  <c:v>-12.778129577636699</c:v>
                </c:pt>
                <c:pt idx="667">
                  <c:v>-12.8446197509766</c:v>
                </c:pt>
                <c:pt idx="668">
                  <c:v>-12.9439544677734</c:v>
                </c:pt>
                <c:pt idx="669">
                  <c:v>-13.018455505371101</c:v>
                </c:pt>
                <c:pt idx="670">
                  <c:v>-13.0849456787109</c:v>
                </c:pt>
                <c:pt idx="671">
                  <c:v>-13.178672790527299</c:v>
                </c:pt>
                <c:pt idx="672">
                  <c:v>-13.2451629638672</c:v>
                </c:pt>
                <c:pt idx="673">
                  <c:v>-13.330879211425801</c:v>
                </c:pt>
                <c:pt idx="674">
                  <c:v>-13.401374816894499</c:v>
                </c:pt>
                <c:pt idx="675">
                  <c:v>-13.4742736816406</c:v>
                </c:pt>
                <c:pt idx="676">
                  <c:v>-13.584022521972701</c:v>
                </c:pt>
                <c:pt idx="677">
                  <c:v>-13.6505126953125</c:v>
                </c:pt>
                <c:pt idx="678">
                  <c:v>-13.723411560058601</c:v>
                </c:pt>
                <c:pt idx="679">
                  <c:v>-13.787498474121101</c:v>
                </c:pt>
                <c:pt idx="680">
                  <c:v>-13.8812255859375</c:v>
                </c:pt>
                <c:pt idx="681">
                  <c:v>-13.952522277831999</c:v>
                </c:pt>
                <c:pt idx="682">
                  <c:v>-14.0430450439453</c:v>
                </c:pt>
                <c:pt idx="683">
                  <c:v>-14.119148254394499</c:v>
                </c:pt>
                <c:pt idx="684">
                  <c:v>-14.208869934081999</c:v>
                </c:pt>
                <c:pt idx="685">
                  <c:v>-14.278564453125</c:v>
                </c:pt>
                <c:pt idx="686">
                  <c:v>-14.3666839599609</c:v>
                </c:pt>
                <c:pt idx="687">
                  <c:v>-14.436378479003899</c:v>
                </c:pt>
                <c:pt idx="688">
                  <c:v>-14.518089294433601</c:v>
                </c:pt>
                <c:pt idx="689">
                  <c:v>-14.5989990234375</c:v>
                </c:pt>
                <c:pt idx="690">
                  <c:v>-14.6743011474609</c:v>
                </c:pt>
                <c:pt idx="691">
                  <c:v>-14.745597839355501</c:v>
                </c:pt>
                <c:pt idx="692">
                  <c:v>-14.8473358154297</c:v>
                </c:pt>
                <c:pt idx="693">
                  <c:v>-14.9162292480469</c:v>
                </c:pt>
                <c:pt idx="694">
                  <c:v>-14.982719421386699</c:v>
                </c:pt>
                <c:pt idx="695">
                  <c:v>-15.077247619628899</c:v>
                </c:pt>
                <c:pt idx="696">
                  <c:v>-15.154151916503899</c:v>
                </c:pt>
                <c:pt idx="697">
                  <c:v>-15.2366638183594</c:v>
                </c:pt>
                <c:pt idx="698">
                  <c:v>-15.303153991699199</c:v>
                </c:pt>
                <c:pt idx="699">
                  <c:v>-15.383262634277299</c:v>
                </c:pt>
                <c:pt idx="700">
                  <c:v>-15.4657745361328</c:v>
                </c:pt>
                <c:pt idx="701">
                  <c:v>-15.5474853515625</c:v>
                </c:pt>
                <c:pt idx="702">
                  <c:v>-15.629997253418001</c:v>
                </c:pt>
                <c:pt idx="703">
                  <c:v>-15.695686340331999</c:v>
                </c:pt>
                <c:pt idx="704">
                  <c:v>-15.783805847168001</c:v>
                </c:pt>
                <c:pt idx="705">
                  <c:v>-15.8695220947266</c:v>
                </c:pt>
                <c:pt idx="706">
                  <c:v>-15.9496307373047</c:v>
                </c:pt>
                <c:pt idx="707">
                  <c:v>-16.020126342773398</c:v>
                </c:pt>
                <c:pt idx="708">
                  <c:v>-16.1018371582031</c:v>
                </c:pt>
                <c:pt idx="709">
                  <c:v>-16.173133850097699</c:v>
                </c:pt>
                <c:pt idx="710">
                  <c:v>-16.262855529785199</c:v>
                </c:pt>
                <c:pt idx="711">
                  <c:v>-16.341361999511701</c:v>
                </c:pt>
                <c:pt idx="712">
                  <c:v>-16.416664123535199</c:v>
                </c:pt>
                <c:pt idx="713">
                  <c:v>-16.500778198242202</c:v>
                </c:pt>
                <c:pt idx="714">
                  <c:v>-16.581687927246101</c:v>
                </c:pt>
                <c:pt idx="715">
                  <c:v>-16.658592224121101</c:v>
                </c:pt>
                <c:pt idx="716">
                  <c:v>-16.730690002441399</c:v>
                </c:pt>
                <c:pt idx="717">
                  <c:v>-16.810798645019499</c:v>
                </c:pt>
                <c:pt idx="718">
                  <c:v>-16.901321411132798</c:v>
                </c:pt>
                <c:pt idx="719">
                  <c:v>-16.971015930175799</c:v>
                </c:pt>
                <c:pt idx="720">
                  <c:v>-17.059135437011701</c:v>
                </c:pt>
                <c:pt idx="721">
                  <c:v>-17.128028869628899</c:v>
                </c:pt>
                <c:pt idx="722">
                  <c:v>-17.212944030761701</c:v>
                </c:pt>
                <c:pt idx="723">
                  <c:v>-17.305068969726602</c:v>
                </c:pt>
                <c:pt idx="724">
                  <c:v>-17.371559143066399</c:v>
                </c:pt>
                <c:pt idx="725">
                  <c:v>-17.4540710449219</c:v>
                </c:pt>
                <c:pt idx="726">
                  <c:v>-17.538986206054702</c:v>
                </c:pt>
                <c:pt idx="727">
                  <c:v>-17.606277465820298</c:v>
                </c:pt>
                <c:pt idx="728">
                  <c:v>-17.690391540527301</c:v>
                </c:pt>
                <c:pt idx="729">
                  <c:v>-17.7680969238281</c:v>
                </c:pt>
                <c:pt idx="730">
                  <c:v>-17.8514099121094</c:v>
                </c:pt>
                <c:pt idx="731">
                  <c:v>-17.930717468261701</c:v>
                </c:pt>
                <c:pt idx="732">
                  <c:v>-18.000411987304702</c:v>
                </c:pt>
                <c:pt idx="733">
                  <c:v>-18.0821228027344</c:v>
                </c:pt>
                <c:pt idx="734">
                  <c:v>-18.1718444824219</c:v>
                </c:pt>
                <c:pt idx="735">
                  <c:v>-18.230323791503899</c:v>
                </c:pt>
                <c:pt idx="736">
                  <c:v>-18.324050903320298</c:v>
                </c:pt>
                <c:pt idx="737">
                  <c:v>-18.394546508789102</c:v>
                </c:pt>
                <c:pt idx="738">
                  <c:v>-18.478660583496101</c:v>
                </c:pt>
                <c:pt idx="739">
                  <c:v>-18.560371398925799</c:v>
                </c:pt>
                <c:pt idx="740">
                  <c:v>-18.632469177246101</c:v>
                </c:pt>
                <c:pt idx="741">
                  <c:v>-18.718986511230501</c:v>
                </c:pt>
                <c:pt idx="742">
                  <c:v>-18.791885375976602</c:v>
                </c:pt>
                <c:pt idx="743">
                  <c:v>-18.875999450683601</c:v>
                </c:pt>
                <c:pt idx="744">
                  <c:v>-18.951301574706999</c:v>
                </c:pt>
                <c:pt idx="745">
                  <c:v>-19.0370178222656</c:v>
                </c:pt>
                <c:pt idx="746">
                  <c:v>-19.1075134277344</c:v>
                </c:pt>
                <c:pt idx="747">
                  <c:v>-19.1876220703125</c:v>
                </c:pt>
                <c:pt idx="748">
                  <c:v>-19.260520935058601</c:v>
                </c:pt>
                <c:pt idx="749">
                  <c:v>-19.347038269043001</c:v>
                </c:pt>
                <c:pt idx="750">
                  <c:v>-19.435157775878899</c:v>
                </c:pt>
                <c:pt idx="751">
                  <c:v>-19.503250122070298</c:v>
                </c:pt>
                <c:pt idx="752">
                  <c:v>-19.5913696289063</c:v>
                </c:pt>
                <c:pt idx="753">
                  <c:v>-19.683494567871101</c:v>
                </c:pt>
                <c:pt idx="754">
                  <c:v>-19.7451782226563</c:v>
                </c:pt>
                <c:pt idx="755">
                  <c:v>-19.832496643066399</c:v>
                </c:pt>
                <c:pt idx="756">
                  <c:v>-19.906997680664102</c:v>
                </c:pt>
                <c:pt idx="757">
                  <c:v>-19.823684692382798</c:v>
                </c:pt>
                <c:pt idx="758">
                  <c:v>-19.746780395507798</c:v>
                </c:pt>
                <c:pt idx="759">
                  <c:v>-19.675483703613299</c:v>
                </c:pt>
                <c:pt idx="760">
                  <c:v>-19.587364196777301</c:v>
                </c:pt>
                <c:pt idx="761">
                  <c:v>-19.509658813476602</c:v>
                </c:pt>
                <c:pt idx="762">
                  <c:v>-19.420738220214801</c:v>
                </c:pt>
                <c:pt idx="763">
                  <c:v>-19.3446350097656</c:v>
                </c:pt>
                <c:pt idx="764">
                  <c:v>-19.268531799316399</c:v>
                </c:pt>
                <c:pt idx="765">
                  <c:v>-19.189224243164102</c:v>
                </c:pt>
                <c:pt idx="766">
                  <c:v>-19.1075134277344</c:v>
                </c:pt>
                <c:pt idx="767">
                  <c:v>-19.032211303710898</c:v>
                </c:pt>
                <c:pt idx="768">
                  <c:v>-18.9633178710938</c:v>
                </c:pt>
                <c:pt idx="769">
                  <c:v>-18.877601623535199</c:v>
                </c:pt>
                <c:pt idx="770">
                  <c:v>-18.801498413085898</c:v>
                </c:pt>
                <c:pt idx="771">
                  <c:v>-18.722190856933601</c:v>
                </c:pt>
                <c:pt idx="772">
                  <c:v>-18.631668090820298</c:v>
                </c:pt>
                <c:pt idx="773">
                  <c:v>-18.555564880371101</c:v>
                </c:pt>
                <c:pt idx="774">
                  <c:v>-18.474655151367202</c:v>
                </c:pt>
                <c:pt idx="775">
                  <c:v>-18.3833312988281</c:v>
                </c:pt>
                <c:pt idx="776">
                  <c:v>-18.324050903320298</c:v>
                </c:pt>
                <c:pt idx="777">
                  <c:v>-18.234329223632798</c:v>
                </c:pt>
                <c:pt idx="778">
                  <c:v>-18.1590270996094</c:v>
                </c:pt>
                <c:pt idx="779">
                  <c:v>-18.095741271972699</c:v>
                </c:pt>
                <c:pt idx="780">
                  <c:v>-18.007621765136701</c:v>
                </c:pt>
                <c:pt idx="781">
                  <c:v>-17.932319641113299</c:v>
                </c:pt>
                <c:pt idx="782">
                  <c:v>-17.845802307128899</c:v>
                </c:pt>
                <c:pt idx="783">
                  <c:v>-17.756080627441399</c:v>
                </c:pt>
                <c:pt idx="784">
                  <c:v>-17.683982849121101</c:v>
                </c:pt>
                <c:pt idx="785">
                  <c:v>-17.607078552246101</c:v>
                </c:pt>
                <c:pt idx="786">
                  <c:v>-17.526168823242202</c:v>
                </c:pt>
                <c:pt idx="787">
                  <c:v>-17.439651489257798</c:v>
                </c:pt>
                <c:pt idx="788">
                  <c:v>-17.373161315918001</c:v>
                </c:pt>
                <c:pt idx="789">
                  <c:v>-17.289848327636701</c:v>
                </c:pt>
                <c:pt idx="790">
                  <c:v>-17.201728820800799</c:v>
                </c:pt>
                <c:pt idx="791">
                  <c:v>-17.129631042480501</c:v>
                </c:pt>
                <c:pt idx="792">
                  <c:v>-17.063941955566399</c:v>
                </c:pt>
                <c:pt idx="793">
                  <c:v>-16.966209411621101</c:v>
                </c:pt>
                <c:pt idx="794">
                  <c:v>-16.893310546875</c:v>
                </c:pt>
                <c:pt idx="795">
                  <c:v>-16.824417114257798</c:v>
                </c:pt>
                <c:pt idx="796">
                  <c:v>-16.725082397460898</c:v>
                </c:pt>
                <c:pt idx="797">
                  <c:v>-16.654586791992202</c:v>
                </c:pt>
                <c:pt idx="798">
                  <c:v>-16.584892272949201</c:v>
                </c:pt>
                <c:pt idx="799">
                  <c:v>-16.507186889648398</c:v>
                </c:pt>
                <c:pt idx="800">
                  <c:v>-16.4126586914063</c:v>
                </c:pt>
                <c:pt idx="801">
                  <c:v>-16.342964172363299</c:v>
                </c:pt>
                <c:pt idx="802">
                  <c:v>-16.262855529785199</c:v>
                </c:pt>
                <c:pt idx="803">
                  <c:v>-16.182746887206999</c:v>
                </c:pt>
                <c:pt idx="804">
                  <c:v>-16.102638244628899</c:v>
                </c:pt>
                <c:pt idx="805">
                  <c:v>-16.026535034179702</c:v>
                </c:pt>
                <c:pt idx="806">
                  <c:v>-15.939216613769499</c:v>
                </c:pt>
                <c:pt idx="807">
                  <c:v>-15.8551025390625</c:v>
                </c:pt>
                <c:pt idx="808">
                  <c:v>-15.774192810058601</c:v>
                </c:pt>
                <c:pt idx="809">
                  <c:v>-15.714912414550801</c:v>
                </c:pt>
                <c:pt idx="810">
                  <c:v>-15.625190734863301</c:v>
                </c:pt>
                <c:pt idx="811">
                  <c:v>-15.5587005615234</c:v>
                </c:pt>
                <c:pt idx="812">
                  <c:v>-15.461769104003899</c:v>
                </c:pt>
                <c:pt idx="813">
                  <c:v>-15.389671325683601</c:v>
                </c:pt>
                <c:pt idx="814">
                  <c:v>-15.315971374511699</c:v>
                </c:pt>
                <c:pt idx="815">
                  <c:v>-15.227851867675801</c:v>
                </c:pt>
                <c:pt idx="816">
                  <c:v>-15.142936706543001</c:v>
                </c:pt>
                <c:pt idx="817">
                  <c:v>-15.0732421875</c:v>
                </c:pt>
                <c:pt idx="818">
                  <c:v>-14.9899291992188</c:v>
                </c:pt>
                <c:pt idx="819">
                  <c:v>-14.918632507324199</c:v>
                </c:pt>
                <c:pt idx="820">
                  <c:v>-14.835319519043001</c:v>
                </c:pt>
                <c:pt idx="821">
                  <c:v>-14.758415222168001</c:v>
                </c:pt>
                <c:pt idx="822">
                  <c:v>-14.6807098388672</c:v>
                </c:pt>
                <c:pt idx="823">
                  <c:v>-14.6038055419922</c:v>
                </c:pt>
                <c:pt idx="824">
                  <c:v>-14.506874084472701</c:v>
                </c:pt>
                <c:pt idx="825">
                  <c:v>-14.434776306152299</c:v>
                </c:pt>
                <c:pt idx="826">
                  <c:v>-14.357872009277299</c:v>
                </c:pt>
                <c:pt idx="827">
                  <c:v>-14.2817687988281</c:v>
                </c:pt>
                <c:pt idx="828">
                  <c:v>-14.1904449462891</c:v>
                </c:pt>
                <c:pt idx="829">
                  <c:v>-14.111137390136699</c:v>
                </c:pt>
                <c:pt idx="830">
                  <c:v>-14.047050476074199</c:v>
                </c:pt>
                <c:pt idx="831">
                  <c:v>-13.9661407470703</c:v>
                </c:pt>
                <c:pt idx="832">
                  <c:v>-13.8908386230469</c:v>
                </c:pt>
                <c:pt idx="833">
                  <c:v>-13.8059234619141</c:v>
                </c:pt>
                <c:pt idx="834">
                  <c:v>-13.718605041503899</c:v>
                </c:pt>
                <c:pt idx="835">
                  <c:v>-13.648109436035201</c:v>
                </c:pt>
                <c:pt idx="836">
                  <c:v>-13.5688018798828</c:v>
                </c:pt>
                <c:pt idx="837">
                  <c:v>-13.476676940918001</c:v>
                </c:pt>
                <c:pt idx="838">
                  <c:v>-13.406181335449199</c:v>
                </c:pt>
                <c:pt idx="839">
                  <c:v>-13.3268737792969</c:v>
                </c:pt>
                <c:pt idx="840">
                  <c:v>-13.2419586181641</c:v>
                </c:pt>
                <c:pt idx="841">
                  <c:v>-13.1714630126953</c:v>
                </c:pt>
                <c:pt idx="842">
                  <c:v>-13.0929565429688</c:v>
                </c:pt>
                <c:pt idx="843">
                  <c:v>-13.005638122558601</c:v>
                </c:pt>
                <c:pt idx="844">
                  <c:v>-12.943153381347701</c:v>
                </c:pt>
                <c:pt idx="845">
                  <c:v>-12.8478240966797</c:v>
                </c:pt>
                <c:pt idx="846">
                  <c:v>-12.7725219726563</c:v>
                </c:pt>
                <c:pt idx="847">
                  <c:v>-12.689208984375</c:v>
                </c:pt>
                <c:pt idx="848">
                  <c:v>-12.6107025146484</c:v>
                </c:pt>
                <c:pt idx="849">
                  <c:v>-12.541007995605501</c:v>
                </c:pt>
                <c:pt idx="850">
                  <c:v>-12.4472808837891</c:v>
                </c:pt>
                <c:pt idx="851">
                  <c:v>-12.3880004882813</c:v>
                </c:pt>
                <c:pt idx="852">
                  <c:v>-12.3030853271484</c:v>
                </c:pt>
                <c:pt idx="853">
                  <c:v>-12.225379943847701</c:v>
                </c:pt>
                <c:pt idx="854">
                  <c:v>-12.1428680419922</c:v>
                </c:pt>
                <c:pt idx="855">
                  <c:v>-12.061958312988301</c:v>
                </c:pt>
                <c:pt idx="856">
                  <c:v>-11.971435546875</c:v>
                </c:pt>
                <c:pt idx="857">
                  <c:v>-11.901741027831999</c:v>
                </c:pt>
                <c:pt idx="858">
                  <c:v>-11.816825866699199</c:v>
                </c:pt>
                <c:pt idx="859">
                  <c:v>-11.760749816894499</c:v>
                </c:pt>
                <c:pt idx="860">
                  <c:v>-11.6590118408203</c:v>
                </c:pt>
                <c:pt idx="861">
                  <c:v>-11.5965270996094</c:v>
                </c:pt>
                <c:pt idx="862">
                  <c:v>-11.5116119384766</c:v>
                </c:pt>
                <c:pt idx="863">
                  <c:v>-11.425895690918001</c:v>
                </c:pt>
                <c:pt idx="864">
                  <c:v>-11.352195739746101</c:v>
                </c:pt>
                <c:pt idx="865">
                  <c:v>-11.272087097168001</c:v>
                </c:pt>
                <c:pt idx="866">
                  <c:v>-11.177558898925801</c:v>
                </c:pt>
                <c:pt idx="867">
                  <c:v>-11.119880676269499</c:v>
                </c:pt>
                <c:pt idx="868">
                  <c:v>-11.0357666015625</c:v>
                </c:pt>
                <c:pt idx="869">
                  <c:v>-10.9508514404297</c:v>
                </c:pt>
                <c:pt idx="870">
                  <c:v>-10.871543884277299</c:v>
                </c:pt>
                <c:pt idx="871">
                  <c:v>-10.8002471923828</c:v>
                </c:pt>
                <c:pt idx="872">
                  <c:v>-10.711326599121101</c:v>
                </c:pt>
                <c:pt idx="873">
                  <c:v>-10.637626647949199</c:v>
                </c:pt>
                <c:pt idx="874">
                  <c:v>-10.5599212646484</c:v>
                </c:pt>
                <c:pt idx="875">
                  <c:v>-10.4814147949219</c:v>
                </c:pt>
                <c:pt idx="876">
                  <c:v>-10.3997039794922</c:v>
                </c:pt>
                <c:pt idx="877">
                  <c:v>-10.323600769043001</c:v>
                </c:pt>
                <c:pt idx="878">
                  <c:v>-10.2442932128906</c:v>
                </c:pt>
                <c:pt idx="879">
                  <c:v>-10.1641845703125</c:v>
                </c:pt>
                <c:pt idx="880">
                  <c:v>-10.072059631347701</c:v>
                </c:pt>
                <c:pt idx="881">
                  <c:v>-10.004768371581999</c:v>
                </c:pt>
                <c:pt idx="882">
                  <c:v>-9.9174499511718803</c:v>
                </c:pt>
                <c:pt idx="883">
                  <c:v>-9.8429489135742205</c:v>
                </c:pt>
                <c:pt idx="884">
                  <c:v>-9.7548294067382795</c:v>
                </c:pt>
                <c:pt idx="885">
                  <c:v>-9.6843338012695295</c:v>
                </c:pt>
                <c:pt idx="886">
                  <c:v>-9.6034240722656303</c:v>
                </c:pt>
                <c:pt idx="887">
                  <c:v>-9.5225143432617205</c:v>
                </c:pt>
                <c:pt idx="888">
                  <c:v>-9.4568252563476598</c:v>
                </c:pt>
                <c:pt idx="889">
                  <c:v>-9.3783187866210902</c:v>
                </c:pt>
                <c:pt idx="890">
                  <c:v>-9.28619384765625</c:v>
                </c:pt>
                <c:pt idx="891">
                  <c:v>-9.1988754272460902</c:v>
                </c:pt>
                <c:pt idx="892">
                  <c:v>-9.1339874267578107</c:v>
                </c:pt>
                <c:pt idx="893">
                  <c:v>-9.0538787841796893</c:v>
                </c:pt>
                <c:pt idx="894">
                  <c:v>-8.9649581909179705</c:v>
                </c:pt>
                <c:pt idx="895">
                  <c:v>-8.8992691040039098</c:v>
                </c:pt>
                <c:pt idx="896">
                  <c:v>-8.8111495971679705</c:v>
                </c:pt>
                <c:pt idx="897">
                  <c:v>-8.7342453002929705</c:v>
                </c:pt>
                <c:pt idx="898">
                  <c:v>-8.6613464355468803</c:v>
                </c:pt>
                <c:pt idx="899">
                  <c:v>-8.5764312744140607</c:v>
                </c:pt>
                <c:pt idx="900">
                  <c:v>-8.4883117675781303</c:v>
                </c:pt>
                <c:pt idx="901">
                  <c:v>-8.41461181640625</c:v>
                </c:pt>
                <c:pt idx="902">
                  <c:v>-8.3192825317382795</c:v>
                </c:pt>
                <c:pt idx="903">
                  <c:v>-8.2583999633789098</c:v>
                </c:pt>
                <c:pt idx="904">
                  <c:v>-8.177490234375</c:v>
                </c:pt>
                <c:pt idx="905">
                  <c:v>-8.1037902832031303</c:v>
                </c:pt>
                <c:pt idx="906">
                  <c:v>-8.0220794677734393</c:v>
                </c:pt>
                <c:pt idx="907">
                  <c:v>-7.9435729980468803</c:v>
                </c:pt>
                <c:pt idx="908">
                  <c:v>-7.8626632690429696</c:v>
                </c:pt>
                <c:pt idx="909">
                  <c:v>-7.7761459350585902</c:v>
                </c:pt>
                <c:pt idx="910">
                  <c:v>-7.7008438110351598</c:v>
                </c:pt>
                <c:pt idx="911">
                  <c:v>-7.6239395141601598</c:v>
                </c:pt>
                <c:pt idx="912">
                  <c:v>-7.5518417358398402</c:v>
                </c:pt>
                <c:pt idx="913">
                  <c:v>-7.4621200561523402</c:v>
                </c:pt>
                <c:pt idx="914">
                  <c:v>-7.3948287963867196</c:v>
                </c:pt>
                <c:pt idx="915">
                  <c:v>-7.3107147216796902</c:v>
                </c:pt>
                <c:pt idx="916">
                  <c:v>-7.22259521484375</c:v>
                </c:pt>
                <c:pt idx="917">
                  <c:v>-7.1480941772460902</c:v>
                </c:pt>
                <c:pt idx="918">
                  <c:v>-7.0631790161132804</c:v>
                </c:pt>
                <c:pt idx="919">
                  <c:v>-6.99188232421875</c:v>
                </c:pt>
                <c:pt idx="920">
                  <c:v>-6.9141769409179696</c:v>
                </c:pt>
                <c:pt idx="921">
                  <c:v>-6.8340682983398402</c:v>
                </c:pt>
                <c:pt idx="922">
                  <c:v>-6.7563629150390598</c:v>
                </c:pt>
                <c:pt idx="923">
                  <c:v>-6.6762542724609402</c:v>
                </c:pt>
                <c:pt idx="924">
                  <c:v>-6.5921401977539098</c:v>
                </c:pt>
                <c:pt idx="925">
                  <c:v>-6.5072250366210902</c:v>
                </c:pt>
                <c:pt idx="926">
                  <c:v>-6.4311218261718803</c:v>
                </c:pt>
                <c:pt idx="927">
                  <c:v>-6.3526153564453098</c:v>
                </c:pt>
                <c:pt idx="928">
                  <c:v>-6.2773132324218803</c:v>
                </c:pt>
                <c:pt idx="929">
                  <c:v>-6.1835861206054696</c:v>
                </c:pt>
                <c:pt idx="930">
                  <c:v>-6.1106872558593803</c:v>
                </c:pt>
                <c:pt idx="931">
                  <c:v>-6.0377883911132804</c:v>
                </c:pt>
                <c:pt idx="932">
                  <c:v>-5.96649169921875</c:v>
                </c:pt>
                <c:pt idx="933">
                  <c:v>-5.8751678466796902</c:v>
                </c:pt>
                <c:pt idx="934">
                  <c:v>-5.8054733276367196</c:v>
                </c:pt>
                <c:pt idx="935">
                  <c:v>-5.7237625122070304</c:v>
                </c:pt>
                <c:pt idx="936">
                  <c:v>-5.6340408325195304</c:v>
                </c:pt>
                <c:pt idx="937">
                  <c:v>-5.5611419677734402</c:v>
                </c:pt>
                <c:pt idx="938">
                  <c:v>-5.4874420166015598</c:v>
                </c:pt>
                <c:pt idx="939">
                  <c:v>-5.40252685546875</c:v>
                </c:pt>
                <c:pt idx="940">
                  <c:v>-5.3304290771484402</c:v>
                </c:pt>
                <c:pt idx="941">
                  <c:v>-5.2463150024414098</c:v>
                </c:pt>
                <c:pt idx="942">
                  <c:v>-5.1710128784179696</c:v>
                </c:pt>
                <c:pt idx="943">
                  <c:v>-5.0965118408203098</c:v>
                </c:pt>
                <c:pt idx="944">
                  <c:v>-5.0212097167968803</c:v>
                </c:pt>
                <c:pt idx="945">
                  <c:v>-4.9290847778320304</c:v>
                </c:pt>
                <c:pt idx="946">
                  <c:v>-4.8441696166992196</c:v>
                </c:pt>
                <c:pt idx="947">
                  <c:v>-4.7656631469726598</c:v>
                </c:pt>
                <c:pt idx="948">
                  <c:v>-4.7039794921875</c:v>
                </c:pt>
                <c:pt idx="949">
                  <c:v>-4.6086502075195304</c:v>
                </c:pt>
                <c:pt idx="950">
                  <c:v>-4.5413589477539098</c:v>
                </c:pt>
                <c:pt idx="951">
                  <c:v>-4.4596481323242196</c:v>
                </c:pt>
                <c:pt idx="952">
                  <c:v>-4.3659210205078098</c:v>
                </c:pt>
                <c:pt idx="953">
                  <c:v>-4.2890167236328098</c:v>
                </c:pt>
                <c:pt idx="954">
                  <c:v>-4.2153167724609402</c:v>
                </c:pt>
                <c:pt idx="955">
                  <c:v>-4.1215896606445304</c:v>
                </c:pt>
                <c:pt idx="956">
                  <c:v>-4.0470886230468803</c:v>
                </c:pt>
                <c:pt idx="957">
                  <c:v>-3.9709854125976598</c:v>
                </c:pt>
                <c:pt idx="958">
                  <c:v>-3.8980865478515598</c:v>
                </c:pt>
                <c:pt idx="959">
                  <c:v>-3.8219833374023402</c:v>
                </c:pt>
                <c:pt idx="960">
                  <c:v>-3.7386703491210902</c:v>
                </c:pt>
                <c:pt idx="961">
                  <c:v>-3.6585617065429701</c:v>
                </c:pt>
                <c:pt idx="962">
                  <c:v>-3.5864639282226598</c:v>
                </c:pt>
                <c:pt idx="963">
                  <c:v>-3.5095596313476598</c:v>
                </c:pt>
                <c:pt idx="964">
                  <c:v>-3.41583251953125</c:v>
                </c:pt>
                <c:pt idx="965">
                  <c:v>-3.3405303955078098</c:v>
                </c:pt>
                <c:pt idx="966">
                  <c:v>-3.2476043701171902</c:v>
                </c:pt>
                <c:pt idx="967">
                  <c:v>-3.1891250610351598</c:v>
                </c:pt>
                <c:pt idx="968">
                  <c:v>-3.1010055541992201</c:v>
                </c:pt>
                <c:pt idx="969">
                  <c:v>-3.0192947387695299</c:v>
                </c:pt>
                <c:pt idx="970">
                  <c:v>-2.9431915283203098</c:v>
                </c:pt>
                <c:pt idx="971">
                  <c:v>-2.8742980957031299</c:v>
                </c:pt>
                <c:pt idx="972">
                  <c:v>-2.7869796752929701</c:v>
                </c:pt>
                <c:pt idx="973">
                  <c:v>-2.7140808105468799</c:v>
                </c:pt>
                <c:pt idx="974">
                  <c:v>-2.6235580444335902</c:v>
                </c:pt>
                <c:pt idx="975">
                  <c:v>-2.5530624389648402</c:v>
                </c:pt>
                <c:pt idx="976">
                  <c:v>-2.4745559692382799</c:v>
                </c:pt>
                <c:pt idx="977">
                  <c:v>-2.3864364624023402</c:v>
                </c:pt>
                <c:pt idx="978">
                  <c:v>-2.3087310791015598</c:v>
                </c:pt>
                <c:pt idx="979">
                  <c:v>-2.2294235229492201</c:v>
                </c:pt>
                <c:pt idx="980">
                  <c:v>-2.1693420410156299</c:v>
                </c:pt>
                <c:pt idx="981">
                  <c:v>-2.0820236206054701</c:v>
                </c:pt>
                <c:pt idx="982">
                  <c:v>-1.99951171875</c:v>
                </c:pt>
                <c:pt idx="983">
                  <c:v>-1.9194030761718801</c:v>
                </c:pt>
                <c:pt idx="984">
                  <c:v>-1.84970855712891</c:v>
                </c:pt>
                <c:pt idx="985">
                  <c:v>-1.7567825317382799</c:v>
                </c:pt>
                <c:pt idx="986">
                  <c:v>-1.6806793212890601</c:v>
                </c:pt>
                <c:pt idx="987">
                  <c:v>-1.59336090087891</c:v>
                </c:pt>
                <c:pt idx="988">
                  <c:v>-1.5116500854492201</c:v>
                </c:pt>
                <c:pt idx="989">
                  <c:v>-1.4283370971679701</c:v>
                </c:pt>
                <c:pt idx="990">
                  <c:v>-1.3570404052734399</c:v>
                </c:pt>
                <c:pt idx="991">
                  <c:v>-1.2849426269531301</c:v>
                </c:pt>
                <c:pt idx="992">
                  <c:v>-1.204833984375</c:v>
                </c:pt>
                <c:pt idx="993">
                  <c:v>-1.1279296875</c:v>
                </c:pt>
                <c:pt idx="994">
                  <c:v>-1.0390090942382799</c:v>
                </c:pt>
                <c:pt idx="995">
                  <c:v>-0.95569610595703103</c:v>
                </c:pt>
                <c:pt idx="996">
                  <c:v>-0.88279724121093806</c:v>
                </c:pt>
                <c:pt idx="997">
                  <c:v>-0.79307556152343806</c:v>
                </c:pt>
                <c:pt idx="998">
                  <c:v>-0.72658538818359397</c:v>
                </c:pt>
                <c:pt idx="999">
                  <c:v>-0.65288543701171897</c:v>
                </c:pt>
                <c:pt idx="1000">
                  <c:v>-0.55595397949218806</c:v>
                </c:pt>
                <c:pt idx="1001">
                  <c:v>-0.491867065429688</c:v>
                </c:pt>
                <c:pt idx="1002">
                  <c:v>-0.41656494140625</c:v>
                </c:pt>
                <c:pt idx="1003">
                  <c:v>-0.344467163085938</c:v>
                </c:pt>
                <c:pt idx="1004">
                  <c:v>-0.254745483398438</c:v>
                </c:pt>
                <c:pt idx="1005">
                  <c:v>-0.173835754394531</c:v>
                </c:pt>
                <c:pt idx="1006">
                  <c:v>-8.5716247558593806E-2</c:v>
                </c:pt>
                <c:pt idx="1007">
                  <c:v>-2.08282470703125E-2</c:v>
                </c:pt>
                <c:pt idx="1008">
                  <c:v>7.53021240234375E-2</c:v>
                </c:pt>
                <c:pt idx="1009">
                  <c:v>0.144195556640625</c:v>
                </c:pt>
                <c:pt idx="1010">
                  <c:v>0.229110717773438</c:v>
                </c:pt>
                <c:pt idx="1011">
                  <c:v>0.30361175537109403</c:v>
                </c:pt>
                <c:pt idx="1012">
                  <c:v>0.38051605224609403</c:v>
                </c:pt>
                <c:pt idx="1013">
                  <c:v>0.44940948486328097</c:v>
                </c:pt>
                <c:pt idx="1014">
                  <c:v>0.53752899169921897</c:v>
                </c:pt>
                <c:pt idx="1015">
                  <c:v>0.61923980712890603</c:v>
                </c:pt>
                <c:pt idx="1016">
                  <c:v>0.688934326171875</c:v>
                </c:pt>
                <c:pt idx="1017">
                  <c:v>0.76663970947265603</c:v>
                </c:pt>
                <c:pt idx="1018">
                  <c:v>0.85235595703125</c:v>
                </c:pt>
                <c:pt idx="1019">
                  <c:v>0.93727111816406306</c:v>
                </c:pt>
                <c:pt idx="1020">
                  <c:v>1.0125732421875</c:v>
                </c:pt>
                <c:pt idx="1021">
                  <c:v>1.0894775390625</c:v>
                </c:pt>
                <c:pt idx="1022">
                  <c:v>1.1583709716796899</c:v>
                </c:pt>
                <c:pt idx="1023">
                  <c:v>1.2440872192382799</c:v>
                </c:pt>
                <c:pt idx="1024">
                  <c:v>1.3346099853515601</c:v>
                </c:pt>
                <c:pt idx="1025">
                  <c:v>1.4155197143554701</c:v>
                </c:pt>
                <c:pt idx="1026">
                  <c:v>1.4876174926757799</c:v>
                </c:pt>
                <c:pt idx="1027">
                  <c:v>1.5693283081054701</c:v>
                </c:pt>
                <c:pt idx="1028">
                  <c:v>1.6542434692382799</c:v>
                </c:pt>
                <c:pt idx="1029">
                  <c:v>1.7159271240234399</c:v>
                </c:pt>
                <c:pt idx="1030">
                  <c:v>1.79843902587891</c:v>
                </c:pt>
                <c:pt idx="1031">
                  <c:v>1.871337890625</c:v>
                </c:pt>
                <c:pt idx="1032">
                  <c:v>1.9722747802734399</c:v>
                </c:pt>
                <c:pt idx="1033">
                  <c:v>2.0459747314453098</c:v>
                </c:pt>
                <c:pt idx="1034">
                  <c:v>2.1100616455078098</c:v>
                </c:pt>
                <c:pt idx="1035">
                  <c:v>2.2037887573242201</c:v>
                </c:pt>
                <c:pt idx="1036">
                  <c:v>2.2846984863281299</c:v>
                </c:pt>
                <c:pt idx="1037">
                  <c:v>2.3583984375</c:v>
                </c:pt>
                <c:pt idx="1038">
                  <c:v>2.4385070800781299</c:v>
                </c:pt>
                <c:pt idx="1039">
                  <c:v>2.5226211547851598</c:v>
                </c:pt>
                <c:pt idx="1040">
                  <c:v>2.6035308837890598</c:v>
                </c:pt>
                <c:pt idx="1041">
                  <c:v>2.691650390625</c:v>
                </c:pt>
                <c:pt idx="1042">
                  <c:v>2.7541351318359402</c:v>
                </c:pt>
                <c:pt idx="1043">
                  <c:v>2.8414535522460902</c:v>
                </c:pt>
                <c:pt idx="1044">
                  <c:v>2.9215621948242201</c:v>
                </c:pt>
                <c:pt idx="1045">
                  <c:v>3.0080795288085902</c:v>
                </c:pt>
                <c:pt idx="1046">
                  <c:v>3.0753707885742201</c:v>
                </c:pt>
                <c:pt idx="1047">
                  <c:v>3.1522750854492201</c:v>
                </c:pt>
                <c:pt idx="1048">
                  <c:v>3.22357177734375</c:v>
                </c:pt>
                <c:pt idx="1049">
                  <c:v>3.3100891113281299</c:v>
                </c:pt>
                <c:pt idx="1050">
                  <c:v>3.3781814575195299</c:v>
                </c:pt>
                <c:pt idx="1051">
                  <c:v>3.4783172607421902</c:v>
                </c:pt>
                <c:pt idx="1052">
                  <c:v>3.5448074340820299</c:v>
                </c:pt>
                <c:pt idx="1053">
                  <c:v>3.6273193359375</c:v>
                </c:pt>
                <c:pt idx="1054">
                  <c:v>3.6986160278320299</c:v>
                </c:pt>
                <c:pt idx="1055">
                  <c:v>3.7867355346679701</c:v>
                </c:pt>
                <c:pt idx="1056">
                  <c:v>3.8676452636718799</c:v>
                </c:pt>
                <c:pt idx="1057">
                  <c:v>3.9453506469726598</c:v>
                </c:pt>
                <c:pt idx="1058">
                  <c:v>4.0174484252929696</c:v>
                </c:pt>
                <c:pt idx="1059">
                  <c:v>4.0967559814453098</c:v>
                </c:pt>
                <c:pt idx="1060">
                  <c:v>4.1864776611328098</c:v>
                </c:pt>
                <c:pt idx="1061">
                  <c:v>4.2569732666015598</c:v>
                </c:pt>
                <c:pt idx="1062">
                  <c:v>4.3418884277343803</c:v>
                </c:pt>
                <c:pt idx="1063">
                  <c:v>4.4163894653320304</c:v>
                </c:pt>
                <c:pt idx="1064">
                  <c:v>4.4964981079101598</c:v>
                </c:pt>
                <c:pt idx="1065">
                  <c:v>4.5806121826171902</c:v>
                </c:pt>
                <c:pt idx="1066">
                  <c:v>4.6543121337890598</c:v>
                </c:pt>
                <c:pt idx="1067">
                  <c:v>4.7280120849609402</c:v>
                </c:pt>
                <c:pt idx="1068">
                  <c:v>4.8097229003906303</c:v>
                </c:pt>
                <c:pt idx="1069">
                  <c:v>4.8890304565429696</c:v>
                </c:pt>
                <c:pt idx="1070">
                  <c:v>4.9763488769531303</c:v>
                </c:pt>
                <c:pt idx="1071">
                  <c:v>5.0572586059570304</c:v>
                </c:pt>
                <c:pt idx="1072">
                  <c:v>5.13336181640625</c:v>
                </c:pt>
                <c:pt idx="1073">
                  <c:v>5.2150726318359402</c:v>
                </c:pt>
                <c:pt idx="1074">
                  <c:v>5.2951812744140598</c:v>
                </c:pt>
                <c:pt idx="1075">
                  <c:v>5.3680801391601598</c:v>
                </c:pt>
                <c:pt idx="1076">
                  <c:v>5.4545974731445304</c:v>
                </c:pt>
                <c:pt idx="1077">
                  <c:v>5.5331039428710902</c:v>
                </c:pt>
                <c:pt idx="1078">
                  <c:v>5.6068038940429696</c:v>
                </c:pt>
                <c:pt idx="1079">
                  <c:v>5.68450927734375</c:v>
                </c:pt>
                <c:pt idx="1080">
                  <c:v>5.7622146606445304</c:v>
                </c:pt>
                <c:pt idx="1081">
                  <c:v>5.8439254760742196</c:v>
                </c:pt>
                <c:pt idx="1082">
                  <c:v>5.9288406372070304</c:v>
                </c:pt>
                <c:pt idx="1083">
                  <c:v>6.0121536254882804</c:v>
                </c:pt>
                <c:pt idx="1084">
                  <c:v>6.0866546630859402</c:v>
                </c:pt>
                <c:pt idx="1085">
                  <c:v>6.1699676513671902</c:v>
                </c:pt>
                <c:pt idx="1086">
                  <c:v>6.2516784667968803</c:v>
                </c:pt>
                <c:pt idx="1087">
                  <c:v>6.3277816772460902</c:v>
                </c:pt>
                <c:pt idx="1088">
                  <c:v>6.38946533203125</c:v>
                </c:pt>
                <c:pt idx="1089">
                  <c:v>6.4831924438476598</c:v>
                </c:pt>
                <c:pt idx="1090">
                  <c:v>6.5448760986328098</c:v>
                </c:pt>
                <c:pt idx="1091">
                  <c:v>6.63299560546875</c:v>
                </c:pt>
                <c:pt idx="1092">
                  <c:v>6.7187118530273402</c:v>
                </c:pt>
                <c:pt idx="1093">
                  <c:v>6.7948150634765598</c:v>
                </c:pt>
                <c:pt idx="1094">
                  <c:v>6.8805313110351598</c:v>
                </c:pt>
                <c:pt idx="1095">
                  <c:v>6.9550323486328098</c:v>
                </c:pt>
                <c:pt idx="1096">
                  <c:v>7.0423507690429696</c:v>
                </c:pt>
                <c:pt idx="1097">
                  <c:v>7.0976257324218803</c:v>
                </c:pt>
                <c:pt idx="1098">
                  <c:v>7.2001647949218803</c:v>
                </c:pt>
                <c:pt idx="1099">
                  <c:v>7.2578430175781303</c:v>
                </c:pt>
                <c:pt idx="1100">
                  <c:v>7.3587799072265598</c:v>
                </c:pt>
                <c:pt idx="1101">
                  <c:v>7.4300765991210902</c:v>
                </c:pt>
                <c:pt idx="1102">
                  <c:v>7.5157928466796902</c:v>
                </c:pt>
                <c:pt idx="1103">
                  <c:v>7.5991058349609402</c:v>
                </c:pt>
                <c:pt idx="1104">
                  <c:v>7.6631927490234402</c:v>
                </c:pt>
                <c:pt idx="1105">
                  <c:v>7.7521133422851598</c:v>
                </c:pt>
                <c:pt idx="1106">
                  <c:v>7.82501220703125</c:v>
                </c:pt>
                <c:pt idx="1107">
                  <c:v>7.9011154174804696</c:v>
                </c:pt>
                <c:pt idx="1108">
                  <c:v>7.9772186279296902</c:v>
                </c:pt>
                <c:pt idx="1109">
                  <c:v>8.0709457397460902</c:v>
                </c:pt>
                <c:pt idx="1110">
                  <c:v>8.1446456909179705</c:v>
                </c:pt>
                <c:pt idx="1111">
                  <c:v>8.2311630249023402</c:v>
                </c:pt>
                <c:pt idx="1112">
                  <c:v>8.3040618896484393</c:v>
                </c:pt>
                <c:pt idx="1113">
                  <c:v>8.3865737915039098</c:v>
                </c:pt>
                <c:pt idx="1114">
                  <c:v>8.4514617919921893</c:v>
                </c:pt>
                <c:pt idx="1115">
                  <c:v>8.5411834716796893</c:v>
                </c:pt>
                <c:pt idx="1116">
                  <c:v>8.6108779907226598</c:v>
                </c:pt>
                <c:pt idx="1117">
                  <c:v>8.6989974975585902</c:v>
                </c:pt>
                <c:pt idx="1118">
                  <c:v>8.7823104858398402</c:v>
                </c:pt>
                <c:pt idx="1119">
                  <c:v>8.8520050048828107</c:v>
                </c:pt>
                <c:pt idx="1120">
                  <c:v>8.9361190795898402</c:v>
                </c:pt>
                <c:pt idx="1121">
                  <c:v>9.0194320678710902</c:v>
                </c:pt>
                <c:pt idx="1122">
                  <c:v>9.0891265869140607</c:v>
                </c:pt>
                <c:pt idx="1123">
                  <c:v>9.1740417480468803</c:v>
                </c:pt>
                <c:pt idx="1124">
                  <c:v>9.2533493041992205</c:v>
                </c:pt>
                <c:pt idx="1125">
                  <c:v>9.3326568603515607</c:v>
                </c:pt>
                <c:pt idx="1126">
                  <c:v>9.4095611572265607</c:v>
                </c:pt>
                <c:pt idx="1127">
                  <c:v>9.5008850097656303</c:v>
                </c:pt>
                <c:pt idx="1128">
                  <c:v>9.5769882202148402</c:v>
                </c:pt>
                <c:pt idx="1129">
                  <c:v>9.6442794799804705</c:v>
                </c:pt>
                <c:pt idx="1130">
                  <c:v>9.7251892089843803</c:v>
                </c:pt>
                <c:pt idx="1131">
                  <c:v>9.8060989379882795</c:v>
                </c:pt>
                <c:pt idx="1132">
                  <c:v>9.8814010620117205</c:v>
                </c:pt>
                <c:pt idx="1133">
                  <c:v>9.9639129638671893</c:v>
                </c:pt>
                <c:pt idx="1134">
                  <c:v>10.0360107421875</c:v>
                </c:pt>
                <c:pt idx="1135">
                  <c:v>10.1193237304688</c:v>
                </c:pt>
                <c:pt idx="1136">
                  <c:v>10.1994323730469</c:v>
                </c:pt>
                <c:pt idx="1137">
                  <c:v>10.2907562255859</c:v>
                </c:pt>
                <c:pt idx="1138">
                  <c:v>10.3692626953125</c:v>
                </c:pt>
                <c:pt idx="1139">
                  <c:v>10.443763732910201</c:v>
                </c:pt>
                <c:pt idx="1140">
                  <c:v>10.525474548339799</c:v>
                </c:pt>
                <c:pt idx="1141">
                  <c:v>10.5919647216797</c:v>
                </c:pt>
                <c:pt idx="1142">
                  <c:v>10.6864929199219</c:v>
                </c:pt>
                <c:pt idx="1143">
                  <c:v>10.7361602783203</c:v>
                </c:pt>
                <c:pt idx="1144">
                  <c:v>10.8467102050781</c:v>
                </c:pt>
                <c:pt idx="1145">
                  <c:v>10.916404724121101</c:v>
                </c:pt>
                <c:pt idx="1146">
                  <c:v>10.996513366699199</c:v>
                </c:pt>
                <c:pt idx="1147">
                  <c:v>11.07421875</c:v>
                </c:pt>
                <c:pt idx="1148">
                  <c:v>11.1575317382813</c:v>
                </c:pt>
                <c:pt idx="1149">
                  <c:v>11.2312316894531</c:v>
                </c:pt>
                <c:pt idx="1150">
                  <c:v>11.3177490234375</c:v>
                </c:pt>
                <c:pt idx="1151">
                  <c:v>11.4010620117188</c:v>
                </c:pt>
                <c:pt idx="1152">
                  <c:v>11.472358703613301</c:v>
                </c:pt>
                <c:pt idx="1153">
                  <c:v>11.555671691894499</c:v>
                </c:pt>
                <c:pt idx="1154">
                  <c:v>11.638984680175801</c:v>
                </c:pt>
                <c:pt idx="1155">
                  <c:v>11.714286804199199</c:v>
                </c:pt>
                <c:pt idx="1156">
                  <c:v>11.7935943603516</c:v>
                </c:pt>
                <c:pt idx="1157">
                  <c:v>11.869697570800801</c:v>
                </c:pt>
                <c:pt idx="1158">
                  <c:v>11.940193176269499</c:v>
                </c:pt>
                <c:pt idx="1159">
                  <c:v>12.034721374511699</c:v>
                </c:pt>
                <c:pt idx="1160">
                  <c:v>12.1060180664063</c:v>
                </c:pt>
                <c:pt idx="1161">
                  <c:v>12.194938659668001</c:v>
                </c:pt>
                <c:pt idx="1162">
                  <c:v>12.2518157958984</c:v>
                </c:pt>
                <c:pt idx="1163">
                  <c:v>12.3479461669922</c:v>
                </c:pt>
                <c:pt idx="1164">
                  <c:v>12.420845031738301</c:v>
                </c:pt>
                <c:pt idx="1165">
                  <c:v>12.502555847168001</c:v>
                </c:pt>
                <c:pt idx="1166">
                  <c:v>12.5818634033203</c:v>
                </c:pt>
                <c:pt idx="1167">
                  <c:v>12.667579650878899</c:v>
                </c:pt>
                <c:pt idx="1168">
                  <c:v>12.733268737793001</c:v>
                </c:pt>
                <c:pt idx="1169">
                  <c:v>12.8253936767578</c:v>
                </c:pt>
                <c:pt idx="1170">
                  <c:v>12.8958892822266</c:v>
                </c:pt>
                <c:pt idx="1171">
                  <c:v>12.9888153076172</c:v>
                </c:pt>
                <c:pt idx="1172">
                  <c:v>13.053703308105501</c:v>
                </c:pt>
                <c:pt idx="1173">
                  <c:v>13.1394195556641</c:v>
                </c:pt>
                <c:pt idx="1174">
                  <c:v>13.226737976074199</c:v>
                </c:pt>
                <c:pt idx="1175">
                  <c:v>13.295631408691399</c:v>
                </c:pt>
                <c:pt idx="1176">
                  <c:v>13.3781433105469</c:v>
                </c:pt>
                <c:pt idx="1177">
                  <c:v>13.4646606445313</c:v>
                </c:pt>
                <c:pt idx="1178">
                  <c:v>13.5319519042969</c:v>
                </c:pt>
                <c:pt idx="1179">
                  <c:v>13.6104583740234</c:v>
                </c:pt>
                <c:pt idx="1180">
                  <c:v>13.689765930175801</c:v>
                </c:pt>
                <c:pt idx="1181">
                  <c:v>13.777885437011699</c:v>
                </c:pt>
                <c:pt idx="1182">
                  <c:v>13.8491821289063</c:v>
                </c:pt>
                <c:pt idx="1183">
                  <c:v>13.928489685058601</c:v>
                </c:pt>
                <c:pt idx="1184">
                  <c:v>14.0158081054688</c:v>
                </c:pt>
                <c:pt idx="1185">
                  <c:v>14.098320007324199</c:v>
                </c:pt>
                <c:pt idx="1186">
                  <c:v>14.167213439941399</c:v>
                </c:pt>
                <c:pt idx="1187">
                  <c:v>14.2513275146484</c:v>
                </c:pt>
                <c:pt idx="1188">
                  <c:v>14.3330383300781</c:v>
                </c:pt>
                <c:pt idx="1189">
                  <c:v>14.4051361083984</c:v>
                </c:pt>
                <c:pt idx="1190">
                  <c:v>14.481239318847701</c:v>
                </c:pt>
                <c:pt idx="1191">
                  <c:v>14.5669555664063</c:v>
                </c:pt>
                <c:pt idx="1192">
                  <c:v>14.654273986816399</c:v>
                </c:pt>
                <c:pt idx="1193">
                  <c:v>14.7287750244141</c:v>
                </c:pt>
                <c:pt idx="1194">
                  <c:v>14.811286926269499</c:v>
                </c:pt>
                <c:pt idx="1195">
                  <c:v>14.876976013183601</c:v>
                </c:pt>
                <c:pt idx="1196">
                  <c:v>14.9674987792969</c:v>
                </c:pt>
                <c:pt idx="1197">
                  <c:v>15.0428009033203</c:v>
                </c:pt>
                <c:pt idx="1198">
                  <c:v>15.110893249511699</c:v>
                </c:pt>
                <c:pt idx="1199">
                  <c:v>15.1950073242188</c:v>
                </c:pt>
                <c:pt idx="1200">
                  <c:v>15.272712707519499</c:v>
                </c:pt>
                <c:pt idx="1201">
                  <c:v>15.3600311279297</c:v>
                </c:pt>
                <c:pt idx="1202">
                  <c:v>15.4241180419922</c:v>
                </c:pt>
                <c:pt idx="1203">
                  <c:v>15.514640808105501</c:v>
                </c:pt>
                <c:pt idx="1204">
                  <c:v>15.605964660644499</c:v>
                </c:pt>
                <c:pt idx="1205">
                  <c:v>15.678062438964799</c:v>
                </c:pt>
                <c:pt idx="1206">
                  <c:v>15.7573699951172</c:v>
                </c:pt>
                <c:pt idx="1207">
                  <c:v>15.831871032714799</c:v>
                </c:pt>
                <c:pt idx="1208">
                  <c:v>15.921592712402299</c:v>
                </c:pt>
                <c:pt idx="1209">
                  <c:v>15.996894836425801</c:v>
                </c:pt>
                <c:pt idx="1210">
                  <c:v>16.075401306152301</c:v>
                </c:pt>
                <c:pt idx="1211">
                  <c:v>16.153907775878899</c:v>
                </c:pt>
                <c:pt idx="1212">
                  <c:v>16.2300109863281</c:v>
                </c:pt>
                <c:pt idx="1213">
                  <c:v>16.306114196777301</c:v>
                </c:pt>
                <c:pt idx="1214">
                  <c:v>16.375007629394499</c:v>
                </c:pt>
                <c:pt idx="1215">
                  <c:v>16.468734741210898</c:v>
                </c:pt>
                <c:pt idx="1216">
                  <c:v>16.552848815918001</c:v>
                </c:pt>
                <c:pt idx="1217">
                  <c:v>16.632957458496101</c:v>
                </c:pt>
                <c:pt idx="1218">
                  <c:v>16.6978454589844</c:v>
                </c:pt>
                <c:pt idx="1219">
                  <c:v>16.785163879394499</c:v>
                </c:pt>
                <c:pt idx="1220">
                  <c:v>16.873283386230501</c:v>
                </c:pt>
                <c:pt idx="1221">
                  <c:v>16.946983337402301</c:v>
                </c:pt>
                <c:pt idx="1222">
                  <c:v>17.0343017578125</c:v>
                </c:pt>
                <c:pt idx="1223">
                  <c:v>17.106399536132798</c:v>
                </c:pt>
                <c:pt idx="1224">
                  <c:v>17.189712524414102</c:v>
                </c:pt>
                <c:pt idx="1225">
                  <c:v>17.264213562011701</c:v>
                </c:pt>
                <c:pt idx="1226">
                  <c:v>17.329902648925799</c:v>
                </c:pt>
                <c:pt idx="1227">
                  <c:v>17.422828674316399</c:v>
                </c:pt>
                <c:pt idx="1228">
                  <c:v>17.4989318847656</c:v>
                </c:pt>
                <c:pt idx="1229">
                  <c:v>17.576637268066399</c:v>
                </c:pt>
                <c:pt idx="1230">
                  <c:v>17.663955688476602</c:v>
                </c:pt>
                <c:pt idx="1231">
                  <c:v>17.737655639648398</c:v>
                </c:pt>
                <c:pt idx="1232">
                  <c:v>17.816162109375</c:v>
                </c:pt>
                <c:pt idx="1233">
                  <c:v>17.889060974121101</c:v>
                </c:pt>
                <c:pt idx="1234">
                  <c:v>17.977180480956999</c:v>
                </c:pt>
                <c:pt idx="1235">
                  <c:v>18.0564880371094</c:v>
                </c:pt>
                <c:pt idx="1236">
                  <c:v>18.1365966796875</c:v>
                </c:pt>
                <c:pt idx="1237">
                  <c:v>18.207893371581999</c:v>
                </c:pt>
                <c:pt idx="1238">
                  <c:v>18.283195495605501</c:v>
                </c:pt>
                <c:pt idx="1239">
                  <c:v>18.380126953125</c:v>
                </c:pt>
                <c:pt idx="1240">
                  <c:v>18.437004089355501</c:v>
                </c:pt>
                <c:pt idx="1241">
                  <c:v>18.538742065429702</c:v>
                </c:pt>
                <c:pt idx="1242">
                  <c:v>18.6044311523438</c:v>
                </c:pt>
                <c:pt idx="1243">
                  <c:v>18.688545227050799</c:v>
                </c:pt>
                <c:pt idx="1244">
                  <c:v>18.770256042480501</c:v>
                </c:pt>
                <c:pt idx="1245">
                  <c:v>18.847160339355501</c:v>
                </c:pt>
                <c:pt idx="1246">
                  <c:v>18.923263549804702</c:v>
                </c:pt>
                <c:pt idx="1247">
                  <c:v>19.010581970214801</c:v>
                </c:pt>
                <c:pt idx="1248">
                  <c:v>19.084281921386701</c:v>
                </c:pt>
                <c:pt idx="1249">
                  <c:v>19.157981872558601</c:v>
                </c:pt>
                <c:pt idx="1250">
                  <c:v>19.234886169433601</c:v>
                </c:pt>
                <c:pt idx="1251">
                  <c:v>19.314193725585898</c:v>
                </c:pt>
                <c:pt idx="1252">
                  <c:v>19.3991088867188</c:v>
                </c:pt>
                <c:pt idx="1253">
                  <c:v>19.4631958007813</c:v>
                </c:pt>
                <c:pt idx="1254">
                  <c:v>19.5497131347656</c:v>
                </c:pt>
                <c:pt idx="1255">
                  <c:v>19.634628295898398</c:v>
                </c:pt>
                <c:pt idx="1256">
                  <c:v>19.713134765625</c:v>
                </c:pt>
                <c:pt idx="1257">
                  <c:v>19.8028564453125</c:v>
                </c:pt>
                <c:pt idx="1258">
                  <c:v>19.866142272949201</c:v>
                </c:pt>
                <c:pt idx="1259">
                  <c:v>19.960670471191399</c:v>
                </c:pt>
                <c:pt idx="1260">
                  <c:v>20.034370422363299</c:v>
                </c:pt>
                <c:pt idx="1261">
                  <c:v>19.954261779785199</c:v>
                </c:pt>
                <c:pt idx="1262">
                  <c:v>19.8797607421875</c:v>
                </c:pt>
                <c:pt idx="1263">
                  <c:v>19.8060607910156</c:v>
                </c:pt>
                <c:pt idx="1264">
                  <c:v>19.7195434570313</c:v>
                </c:pt>
                <c:pt idx="1265">
                  <c:v>19.6330261230469</c:v>
                </c:pt>
                <c:pt idx="1266">
                  <c:v>19.554519653320298</c:v>
                </c:pt>
                <c:pt idx="1267">
                  <c:v>19.4792175292969</c:v>
                </c:pt>
                <c:pt idx="1268">
                  <c:v>19.4023132324219</c:v>
                </c:pt>
                <c:pt idx="1269">
                  <c:v>19.320602416992202</c:v>
                </c:pt>
                <c:pt idx="1270">
                  <c:v>19.258918762206999</c:v>
                </c:pt>
                <c:pt idx="1271">
                  <c:v>19.147567749023398</c:v>
                </c:pt>
                <c:pt idx="1272">
                  <c:v>19.089088439941399</c:v>
                </c:pt>
                <c:pt idx="1273">
                  <c:v>18.997764587402301</c:v>
                </c:pt>
                <c:pt idx="1274">
                  <c:v>18.927268981933601</c:v>
                </c:pt>
                <c:pt idx="1275">
                  <c:v>18.843955993652301</c:v>
                </c:pt>
                <c:pt idx="1276">
                  <c:v>18.766250610351602</c:v>
                </c:pt>
                <c:pt idx="1277">
                  <c:v>18.694953918456999</c:v>
                </c:pt>
                <c:pt idx="1278">
                  <c:v>18.608436584472699</c:v>
                </c:pt>
                <c:pt idx="1279">
                  <c:v>18.519515991210898</c:v>
                </c:pt>
                <c:pt idx="1280">
                  <c:v>18.449821472168001</c:v>
                </c:pt>
                <c:pt idx="1281">
                  <c:v>18.369712829589801</c:v>
                </c:pt>
                <c:pt idx="1282">
                  <c:v>18.2936096191406</c:v>
                </c:pt>
                <c:pt idx="1283">
                  <c:v>18.211097717285199</c:v>
                </c:pt>
                <c:pt idx="1284">
                  <c:v>18.128585815429702</c:v>
                </c:pt>
                <c:pt idx="1285">
                  <c:v>18.054084777831999</c:v>
                </c:pt>
                <c:pt idx="1286">
                  <c:v>17.971572875976602</c:v>
                </c:pt>
                <c:pt idx="1287">
                  <c:v>17.890663146972699</c:v>
                </c:pt>
                <c:pt idx="1288">
                  <c:v>17.818565368652301</c:v>
                </c:pt>
                <c:pt idx="1289">
                  <c:v>17.7392578125</c:v>
                </c:pt>
                <c:pt idx="1290">
                  <c:v>17.656745910644499</c:v>
                </c:pt>
                <c:pt idx="1291">
                  <c:v>17.576637268066399</c:v>
                </c:pt>
                <c:pt idx="1292">
                  <c:v>17.498130798339801</c:v>
                </c:pt>
                <c:pt idx="1293">
                  <c:v>17.410812377929702</c:v>
                </c:pt>
                <c:pt idx="1294">
                  <c:v>17.3323059082031</c:v>
                </c:pt>
                <c:pt idx="1295">
                  <c:v>17.263412475585898</c:v>
                </c:pt>
                <c:pt idx="1296">
                  <c:v>17.173690795898398</c:v>
                </c:pt>
                <c:pt idx="1297">
                  <c:v>17.108802795410199</c:v>
                </c:pt>
                <c:pt idx="1298">
                  <c:v>17.021484375</c:v>
                </c:pt>
                <c:pt idx="1299">
                  <c:v>16.958198547363299</c:v>
                </c:pt>
                <c:pt idx="1300">
                  <c:v>16.862869262695298</c:v>
                </c:pt>
                <c:pt idx="1301">
                  <c:v>16.7843627929688</c:v>
                </c:pt>
                <c:pt idx="1302">
                  <c:v>16.698646545410199</c:v>
                </c:pt>
                <c:pt idx="1303">
                  <c:v>16.6273498535156</c:v>
                </c:pt>
                <c:pt idx="1304">
                  <c:v>16.5568542480469</c:v>
                </c:pt>
                <c:pt idx="1305">
                  <c:v>16.471939086914102</c:v>
                </c:pt>
                <c:pt idx="1306">
                  <c:v>16.386222839355501</c:v>
                </c:pt>
                <c:pt idx="1307">
                  <c:v>16.325340270996101</c:v>
                </c:pt>
                <c:pt idx="1308">
                  <c:v>16.241226196289102</c:v>
                </c:pt>
                <c:pt idx="1309">
                  <c:v>16.1370849609375</c:v>
                </c:pt>
                <c:pt idx="1310">
                  <c:v>16.073799133300799</c:v>
                </c:pt>
                <c:pt idx="1311">
                  <c:v>15.980873107910201</c:v>
                </c:pt>
                <c:pt idx="1312">
                  <c:v>15.9207916259766</c:v>
                </c:pt>
                <c:pt idx="1313">
                  <c:v>15.843086242675801</c:v>
                </c:pt>
                <c:pt idx="1314">
                  <c:v>15.7605743408203</c:v>
                </c:pt>
                <c:pt idx="1315">
                  <c:v>15.665245056152299</c:v>
                </c:pt>
                <c:pt idx="1316">
                  <c:v>15.5987548828125</c:v>
                </c:pt>
                <c:pt idx="1317">
                  <c:v>15.5026245117188</c:v>
                </c:pt>
                <c:pt idx="1318">
                  <c:v>15.4353332519531</c:v>
                </c:pt>
                <c:pt idx="1319">
                  <c:v>15.3616333007813</c:v>
                </c:pt>
                <c:pt idx="1320">
                  <c:v>15.2847290039063</c:v>
                </c:pt>
                <c:pt idx="1321">
                  <c:v>15.199012756347701</c:v>
                </c:pt>
                <c:pt idx="1322">
                  <c:v>15.1213073730469</c:v>
                </c:pt>
                <c:pt idx="1323">
                  <c:v>15.0460052490234</c:v>
                </c:pt>
                <c:pt idx="1324">
                  <c:v>14.9626922607422</c:v>
                </c:pt>
                <c:pt idx="1325">
                  <c:v>14.8905944824219</c:v>
                </c:pt>
                <c:pt idx="1326">
                  <c:v>14.8056793212891</c:v>
                </c:pt>
                <c:pt idx="1327">
                  <c:v>14.7223663330078</c:v>
                </c:pt>
                <c:pt idx="1328">
                  <c:v>14.6502685546875</c:v>
                </c:pt>
                <c:pt idx="1329">
                  <c:v>14.564552307128899</c:v>
                </c:pt>
                <c:pt idx="1330">
                  <c:v>14.5012664794922</c:v>
                </c:pt>
                <c:pt idx="1331">
                  <c:v>14.4163513183594</c:v>
                </c:pt>
                <c:pt idx="1332">
                  <c:v>14.3314361572266</c:v>
                </c:pt>
                <c:pt idx="1333">
                  <c:v>14.2577362060547</c:v>
                </c:pt>
                <c:pt idx="1334">
                  <c:v>14.168815612793001</c:v>
                </c:pt>
                <c:pt idx="1335">
                  <c:v>14.0911102294922</c:v>
                </c:pt>
                <c:pt idx="1336">
                  <c:v>14.010200500488301</c:v>
                </c:pt>
                <c:pt idx="1337">
                  <c:v>13.930091857910201</c:v>
                </c:pt>
                <c:pt idx="1338">
                  <c:v>13.8571929931641</c:v>
                </c:pt>
                <c:pt idx="1339">
                  <c:v>13.7786865234375</c:v>
                </c:pt>
                <c:pt idx="1340">
                  <c:v>13.7017822265625</c:v>
                </c:pt>
                <c:pt idx="1341">
                  <c:v>13.603248596191399</c:v>
                </c:pt>
                <c:pt idx="1342">
                  <c:v>13.539161682128899</c:v>
                </c:pt>
                <c:pt idx="1343">
                  <c:v>13.468666076660201</c:v>
                </c:pt>
                <c:pt idx="1344">
                  <c:v>13.388557434081999</c:v>
                </c:pt>
                <c:pt idx="1345">
                  <c:v>13.295631408691399</c:v>
                </c:pt>
                <c:pt idx="1346">
                  <c:v>13.239555358886699</c:v>
                </c:pt>
                <c:pt idx="1347">
                  <c:v>13.1330108642578</c:v>
                </c:pt>
                <c:pt idx="1348">
                  <c:v>13.0496978759766</c:v>
                </c:pt>
                <c:pt idx="1349">
                  <c:v>12.976799011230501</c:v>
                </c:pt>
                <c:pt idx="1350">
                  <c:v>12.888679504394499</c:v>
                </c:pt>
                <c:pt idx="1351">
                  <c:v>12.8141784667969</c:v>
                </c:pt>
                <c:pt idx="1352">
                  <c:v>12.747688293456999</c:v>
                </c:pt>
                <c:pt idx="1353">
                  <c:v>12.649955749511699</c:v>
                </c:pt>
                <c:pt idx="1354">
                  <c:v>12.577857971191399</c:v>
                </c:pt>
                <c:pt idx="1355">
                  <c:v>12.499351501464799</c:v>
                </c:pt>
                <c:pt idx="1356">
                  <c:v>12.4248504638672</c:v>
                </c:pt>
                <c:pt idx="1357">
                  <c:v>12.3399353027344</c:v>
                </c:pt>
                <c:pt idx="1358">
                  <c:v>12.2630310058594</c:v>
                </c:pt>
                <c:pt idx="1359">
                  <c:v>12.194938659668001</c:v>
                </c:pt>
                <c:pt idx="1360">
                  <c:v>12.1012115478516</c:v>
                </c:pt>
                <c:pt idx="1361">
                  <c:v>12.018699645996101</c:v>
                </c:pt>
                <c:pt idx="1362">
                  <c:v>11.956214904785201</c:v>
                </c:pt>
                <c:pt idx="1363">
                  <c:v>11.8672943115234</c:v>
                </c:pt>
                <c:pt idx="1364">
                  <c:v>11.8000030517578</c:v>
                </c:pt>
                <c:pt idx="1365">
                  <c:v>11.714286804199199</c:v>
                </c:pt>
                <c:pt idx="1366">
                  <c:v>11.6301727294922</c:v>
                </c:pt>
                <c:pt idx="1367">
                  <c:v>11.5548706054688</c:v>
                </c:pt>
                <c:pt idx="1368">
                  <c:v>11.470756530761699</c:v>
                </c:pt>
                <c:pt idx="1369">
                  <c:v>11.393852233886699</c:v>
                </c:pt>
                <c:pt idx="1370">
                  <c:v>11.321754455566399</c:v>
                </c:pt>
                <c:pt idx="1371">
                  <c:v>11.238441467285201</c:v>
                </c:pt>
                <c:pt idx="1372">
                  <c:v>11.151924133300801</c:v>
                </c:pt>
                <c:pt idx="1373">
                  <c:v>11.07421875</c:v>
                </c:pt>
                <c:pt idx="1374">
                  <c:v>10.9941101074219</c:v>
                </c:pt>
                <c:pt idx="1375">
                  <c:v>10.9172058105469</c:v>
                </c:pt>
                <c:pt idx="1376">
                  <c:v>10.836296081543001</c:v>
                </c:pt>
                <c:pt idx="1377">
                  <c:v>10.7682037353516</c:v>
                </c:pt>
                <c:pt idx="1378">
                  <c:v>10.684089660644499</c:v>
                </c:pt>
                <c:pt idx="1379">
                  <c:v>10.602378845214799</c:v>
                </c:pt>
                <c:pt idx="1380">
                  <c:v>10.525474548339799</c:v>
                </c:pt>
                <c:pt idx="1381">
                  <c:v>10.442161560058601</c:v>
                </c:pt>
                <c:pt idx="1382">
                  <c:v>10.355644226074199</c:v>
                </c:pt>
                <c:pt idx="1383">
                  <c:v>10.2843475341797</c:v>
                </c:pt>
                <c:pt idx="1384">
                  <c:v>10.205039978027299</c:v>
                </c:pt>
                <c:pt idx="1385">
                  <c:v>10.125732421875</c:v>
                </c:pt>
                <c:pt idx="1386">
                  <c:v>10.041618347168001</c:v>
                </c:pt>
                <c:pt idx="1387">
                  <c:v>9.9791336059570295</c:v>
                </c:pt>
                <c:pt idx="1388">
                  <c:v>9.8838043212890607</c:v>
                </c:pt>
                <c:pt idx="1389">
                  <c:v>9.8141098022460902</c:v>
                </c:pt>
                <c:pt idx="1390">
                  <c:v>9.7323989868164098</c:v>
                </c:pt>
                <c:pt idx="1391">
                  <c:v>9.6426773071289098</c:v>
                </c:pt>
                <c:pt idx="1392">
                  <c:v>9.5721817016601598</c:v>
                </c:pt>
                <c:pt idx="1393">
                  <c:v>9.5024871826171893</c:v>
                </c:pt>
                <c:pt idx="1394">
                  <c:v>9.4191741943359393</c:v>
                </c:pt>
                <c:pt idx="1395">
                  <c:v>9.3406677246093803</c:v>
                </c:pt>
                <c:pt idx="1396">
                  <c:v>9.254150390625</c:v>
                </c:pt>
                <c:pt idx="1397">
                  <c:v>9.1756439208984393</c:v>
                </c:pt>
                <c:pt idx="1398">
                  <c:v>9.09393310546875</c:v>
                </c:pt>
                <c:pt idx="1399">
                  <c:v>9.0090179443359393</c:v>
                </c:pt>
                <c:pt idx="1400">
                  <c:v>8.9417266845703107</c:v>
                </c:pt>
                <c:pt idx="1401">
                  <c:v>8.8520050048828107</c:v>
                </c:pt>
                <c:pt idx="1402">
                  <c:v>8.7742996215820295</c:v>
                </c:pt>
                <c:pt idx="1403">
                  <c:v>8.6925888061523402</c:v>
                </c:pt>
                <c:pt idx="1404">
                  <c:v>8.6164855957031303</c:v>
                </c:pt>
                <c:pt idx="1405">
                  <c:v>8.54278564453125</c:v>
                </c:pt>
                <c:pt idx="1406">
                  <c:v>8.4626770019531303</c:v>
                </c:pt>
                <c:pt idx="1407">
                  <c:v>8.3857727050781303</c:v>
                </c:pt>
                <c:pt idx="1408">
                  <c:v>8.2848358154296893</c:v>
                </c:pt>
                <c:pt idx="1409">
                  <c:v>8.2183456420898402</c:v>
                </c:pt>
                <c:pt idx="1410">
                  <c:v>8.1390380859375</c:v>
                </c:pt>
                <c:pt idx="1411">
                  <c:v>8.0565261840820295</c:v>
                </c:pt>
                <c:pt idx="1412">
                  <c:v>7.9828262329101598</c:v>
                </c:pt>
                <c:pt idx="1413">
                  <c:v>7.9139328002929696</c:v>
                </c:pt>
                <c:pt idx="1414">
                  <c:v>7.8314208984375</c:v>
                </c:pt>
                <c:pt idx="1415">
                  <c:v>7.7625274658203098</c:v>
                </c:pt>
                <c:pt idx="1416">
                  <c:v>7.6728057861328098</c:v>
                </c:pt>
                <c:pt idx="1417">
                  <c:v>7.5959014892578098</c:v>
                </c:pt>
                <c:pt idx="1418">
                  <c:v>7.4981689453125</c:v>
                </c:pt>
                <c:pt idx="1419">
                  <c:v>7.4252700805664098</c:v>
                </c:pt>
                <c:pt idx="1420">
                  <c:v>7.3515701293945304</c:v>
                </c:pt>
                <c:pt idx="1421">
                  <c:v>7.2690582275390598</c:v>
                </c:pt>
                <c:pt idx="1422">
                  <c:v>7.1881484985351598</c:v>
                </c:pt>
                <c:pt idx="1423">
                  <c:v>7.1168518066406303</c:v>
                </c:pt>
                <c:pt idx="1424">
                  <c:v>7.0375442504882804</c:v>
                </c:pt>
                <c:pt idx="1425">
                  <c:v>6.9654464721679696</c:v>
                </c:pt>
                <c:pt idx="1426">
                  <c:v>6.8693161010742196</c:v>
                </c:pt>
                <c:pt idx="1427">
                  <c:v>6.7940139770507804</c:v>
                </c:pt>
                <c:pt idx="1428">
                  <c:v>6.7171096801757804</c:v>
                </c:pt>
                <c:pt idx="1429">
                  <c:v>6.64581298828125</c:v>
                </c:pt>
                <c:pt idx="1430">
                  <c:v>6.55609130859375</c:v>
                </c:pt>
                <c:pt idx="1431">
                  <c:v>6.4936065673828098</c:v>
                </c:pt>
                <c:pt idx="1432">
                  <c:v>6.40228271484375</c:v>
                </c:pt>
                <c:pt idx="1433">
                  <c:v>6.3245773315429696</c:v>
                </c:pt>
                <c:pt idx="1434">
                  <c:v>6.2468719482421902</c:v>
                </c:pt>
                <c:pt idx="1435">
                  <c:v>6.1683654785156303</c:v>
                </c:pt>
                <c:pt idx="1436">
                  <c:v>6.0914611816406303</c:v>
                </c:pt>
                <c:pt idx="1437">
                  <c:v>6.0145568847656303</c:v>
                </c:pt>
                <c:pt idx="1438">
                  <c:v>5.9336471557617196</c:v>
                </c:pt>
                <c:pt idx="1439">
                  <c:v>5.8519363403320304</c:v>
                </c:pt>
                <c:pt idx="1440">
                  <c:v>5.7750320434570304</c:v>
                </c:pt>
                <c:pt idx="1441">
                  <c:v>5.6805038452148402</c:v>
                </c:pt>
                <c:pt idx="1442">
                  <c:v>5.6108093261718803</c:v>
                </c:pt>
                <c:pt idx="1443">
                  <c:v>5.5379104614257804</c:v>
                </c:pt>
                <c:pt idx="1444">
                  <c:v>5.4457855224609402</c:v>
                </c:pt>
                <c:pt idx="1445">
                  <c:v>5.3776931762695304</c:v>
                </c:pt>
                <c:pt idx="1446">
                  <c:v>5.2911758422851598</c:v>
                </c:pt>
                <c:pt idx="1447">
                  <c:v>5.2222824096679696</c:v>
                </c:pt>
                <c:pt idx="1448">
                  <c:v>5.1501846313476598</c:v>
                </c:pt>
                <c:pt idx="1449">
                  <c:v>5.0412368774414098</c:v>
                </c:pt>
                <c:pt idx="1450">
                  <c:v>4.9747467041015598</c:v>
                </c:pt>
                <c:pt idx="1451">
                  <c:v>4.8930358886718803</c:v>
                </c:pt>
                <c:pt idx="1452">
                  <c:v>4.8113250732421902</c:v>
                </c:pt>
                <c:pt idx="1453">
                  <c:v>4.73602294921875</c:v>
                </c:pt>
                <c:pt idx="1454">
                  <c:v>4.6623229980468803</c:v>
                </c:pt>
                <c:pt idx="1455">
                  <c:v>4.5726013183593803</c:v>
                </c:pt>
                <c:pt idx="1456">
                  <c:v>4.4956970214843803</c:v>
                </c:pt>
                <c:pt idx="1457">
                  <c:v>4.4139862060546902</c:v>
                </c:pt>
                <c:pt idx="1458">
                  <c:v>4.3362808227539098</c:v>
                </c:pt>
                <c:pt idx="1459">
                  <c:v>4.2729949951171902</c:v>
                </c:pt>
                <c:pt idx="1460">
                  <c:v>4.1928863525390598</c:v>
                </c:pt>
                <c:pt idx="1461">
                  <c:v>4.0999603271484402</c:v>
                </c:pt>
                <c:pt idx="1462">
                  <c:v>4.0270614624023402</c:v>
                </c:pt>
                <c:pt idx="1463">
                  <c:v>3.9485549926757799</c:v>
                </c:pt>
                <c:pt idx="1464">
                  <c:v>3.8780593872070299</c:v>
                </c:pt>
                <c:pt idx="1465">
                  <c:v>3.7867355346679701</c:v>
                </c:pt>
                <c:pt idx="1466">
                  <c:v>3.7066268920898402</c:v>
                </c:pt>
                <c:pt idx="1467">
                  <c:v>3.6385345458984402</c:v>
                </c:pt>
                <c:pt idx="1468">
                  <c:v>3.5432052612304701</c:v>
                </c:pt>
                <c:pt idx="1469">
                  <c:v>3.4695053100585902</c:v>
                </c:pt>
                <c:pt idx="1470">
                  <c:v>3.3869934082031299</c:v>
                </c:pt>
                <c:pt idx="1471">
                  <c:v>3.3189010620117201</c:v>
                </c:pt>
                <c:pt idx="1472">
                  <c:v>3.22357177734375</c:v>
                </c:pt>
                <c:pt idx="1473">
                  <c:v>3.1514739990234402</c:v>
                </c:pt>
                <c:pt idx="1474">
                  <c:v>3.0657577514648402</c:v>
                </c:pt>
                <c:pt idx="1475">
                  <c:v>2.9880523681640598</c:v>
                </c:pt>
                <c:pt idx="1476">
                  <c:v>2.9191589355468799</c:v>
                </c:pt>
                <c:pt idx="1477">
                  <c:v>2.8350448608398402</c:v>
                </c:pt>
                <c:pt idx="1478">
                  <c:v>2.7613449096679701</c:v>
                </c:pt>
                <c:pt idx="1479">
                  <c:v>2.6884460449218799</c:v>
                </c:pt>
                <c:pt idx="1480">
                  <c:v>2.5947189331054701</c:v>
                </c:pt>
                <c:pt idx="1481">
                  <c:v>2.5170135498046902</c:v>
                </c:pt>
                <c:pt idx="1482">
                  <c:v>2.4393081665039098</c:v>
                </c:pt>
                <c:pt idx="1483">
                  <c:v>2.3591995239257799</c:v>
                </c:pt>
                <c:pt idx="1484">
                  <c:v>2.2854995727539098</c:v>
                </c:pt>
                <c:pt idx="1485">
                  <c:v>2.2069931030273402</c:v>
                </c:pt>
                <c:pt idx="1486">
                  <c:v>2.1220779418945299</c:v>
                </c:pt>
                <c:pt idx="1487">
                  <c:v>2.0347595214843799</c:v>
                </c:pt>
                <c:pt idx="1488">
                  <c:v>1.95865631103516</c:v>
                </c:pt>
                <c:pt idx="1489">
                  <c:v>1.88816070556641</c:v>
                </c:pt>
                <c:pt idx="1490">
                  <c:v>1.81125640869141</c:v>
                </c:pt>
                <c:pt idx="1491">
                  <c:v>1.7295455932617201</c:v>
                </c:pt>
                <c:pt idx="1492">
                  <c:v>1.64703369140625</c:v>
                </c:pt>
                <c:pt idx="1493">
                  <c:v>1.5685272216796899</c:v>
                </c:pt>
                <c:pt idx="1494">
                  <c:v>1.48040771484375</c:v>
                </c:pt>
                <c:pt idx="1495">
                  <c:v>1.4051055908203101</c:v>
                </c:pt>
                <c:pt idx="1496">
                  <c:v>1.3209915161132799</c:v>
                </c:pt>
                <c:pt idx="1497">
                  <c:v>1.2424850463867201</c:v>
                </c:pt>
                <c:pt idx="1498">
                  <c:v>1.17038726806641</c:v>
                </c:pt>
                <c:pt idx="1499">
                  <c:v>1.09348297119141</c:v>
                </c:pt>
                <c:pt idx="1500">
                  <c:v>1.0157775878906301</c:v>
                </c:pt>
                <c:pt idx="1501">
                  <c:v>0.94928741455078103</c:v>
                </c:pt>
                <c:pt idx="1502">
                  <c:v>0.861968994140625</c:v>
                </c:pt>
                <c:pt idx="1503">
                  <c:v>0.77545166015625</c:v>
                </c:pt>
                <c:pt idx="1504">
                  <c:v>0.68653106689453103</c:v>
                </c:pt>
                <c:pt idx="1505">
                  <c:v>0.62164306640625</c:v>
                </c:pt>
                <c:pt idx="1506">
                  <c:v>0.52471160888671897</c:v>
                </c:pt>
                <c:pt idx="1507">
                  <c:v>0.45742034912109403</c:v>
                </c:pt>
                <c:pt idx="1508">
                  <c:v>0.381317138671875</c:v>
                </c:pt>
                <c:pt idx="1509">
                  <c:v>0.30361175537109403</c:v>
                </c:pt>
                <c:pt idx="1510">
                  <c:v>0.218696594238281</c:v>
                </c:pt>
                <c:pt idx="1511">
                  <c:v>0.1409912109375</c:v>
                </c:pt>
                <c:pt idx="1512">
                  <c:v>7.4501037597656306E-2</c:v>
                </c:pt>
                <c:pt idx="1513">
                  <c:v>-9.613037109375E-3</c:v>
                </c:pt>
                <c:pt idx="1514">
                  <c:v>-8.97216796875E-2</c:v>
                </c:pt>
                <c:pt idx="1515">
                  <c:v>-0.165824890136719</c:v>
                </c:pt>
                <c:pt idx="1516">
                  <c:v>-0.25234222412109403</c:v>
                </c:pt>
                <c:pt idx="1517">
                  <c:v>-0.341262817382813</c:v>
                </c:pt>
                <c:pt idx="1518">
                  <c:v>-0.411758422851563</c:v>
                </c:pt>
                <c:pt idx="1519">
                  <c:v>-0.48465728759765597</c:v>
                </c:pt>
                <c:pt idx="1520">
                  <c:v>-0.55515289306640603</c:v>
                </c:pt>
                <c:pt idx="1521">
                  <c:v>-0.64647674560546897</c:v>
                </c:pt>
                <c:pt idx="1522">
                  <c:v>-0.72177886962890603</c:v>
                </c:pt>
                <c:pt idx="1523">
                  <c:v>-0.797882080078125</c:v>
                </c:pt>
                <c:pt idx="1524">
                  <c:v>-0.87799072265625</c:v>
                </c:pt>
                <c:pt idx="1525">
                  <c:v>-0.96771240234375</c:v>
                </c:pt>
                <c:pt idx="1526">
                  <c:v>-1.04862213134766</c:v>
                </c:pt>
                <c:pt idx="1527">
                  <c:v>-1.11751556396484</c:v>
                </c:pt>
                <c:pt idx="1528">
                  <c:v>-1.1992263793945299</c:v>
                </c:pt>
                <c:pt idx="1529">
                  <c:v>-1.27933502197266</c:v>
                </c:pt>
                <c:pt idx="1530">
                  <c:v>-1.3602447509765601</c:v>
                </c:pt>
                <c:pt idx="1531">
                  <c:v>-1.4387512207031301</c:v>
                </c:pt>
                <c:pt idx="1532">
                  <c:v>-1.51645660400391</c:v>
                </c:pt>
                <c:pt idx="1533">
                  <c:v>-1.59576416015625</c:v>
                </c:pt>
                <c:pt idx="1534">
                  <c:v>-1.6926956176757799</c:v>
                </c:pt>
                <c:pt idx="1535">
                  <c:v>-1.7631912231445299</c:v>
                </c:pt>
                <c:pt idx="1536">
                  <c:v>-1.8296813964843801</c:v>
                </c:pt>
                <c:pt idx="1537">
                  <c:v>-1.91379547119141</c:v>
                </c:pt>
                <c:pt idx="1538">
                  <c:v>-1.99550628662109</c:v>
                </c:pt>
                <c:pt idx="1539">
                  <c:v>-2.0635986328125</c:v>
                </c:pt>
                <c:pt idx="1540">
                  <c:v>-2.1517181396484402</c:v>
                </c:pt>
                <c:pt idx="1541">
                  <c:v>-2.2286224365234402</c:v>
                </c:pt>
                <c:pt idx="1542">
                  <c:v>-2.3159408569335902</c:v>
                </c:pt>
                <c:pt idx="1543">
                  <c:v>-2.3872375488281299</c:v>
                </c:pt>
                <c:pt idx="1544">
                  <c:v>-2.4577331542968799</c:v>
                </c:pt>
                <c:pt idx="1545">
                  <c:v>-2.5530624389648402</c:v>
                </c:pt>
                <c:pt idx="1546">
                  <c:v>-2.6187515258789098</c:v>
                </c:pt>
                <c:pt idx="1547">
                  <c:v>-2.7132797241210902</c:v>
                </c:pt>
                <c:pt idx="1548">
                  <c:v>-2.77496337890625</c:v>
                </c:pt>
                <c:pt idx="1549">
                  <c:v>-2.8670883178710902</c:v>
                </c:pt>
                <c:pt idx="1550">
                  <c:v>-2.9455947875976598</c:v>
                </c:pt>
                <c:pt idx="1551">
                  <c:v>-3.0297088623046902</c:v>
                </c:pt>
                <c:pt idx="1552">
                  <c:v>-3.1010055541992201</c:v>
                </c:pt>
                <c:pt idx="1553">
                  <c:v>-3.1875228881835902</c:v>
                </c:pt>
                <c:pt idx="1554">
                  <c:v>-3.2588195800781299</c:v>
                </c:pt>
                <c:pt idx="1555">
                  <c:v>-3.3469390869140598</c:v>
                </c:pt>
                <c:pt idx="1556">
                  <c:v>-3.4310531616210902</c:v>
                </c:pt>
                <c:pt idx="1557">
                  <c:v>-3.5079574584960902</c:v>
                </c:pt>
                <c:pt idx="1558">
                  <c:v>-3.5936737060546902</c:v>
                </c:pt>
                <c:pt idx="1559">
                  <c:v>-3.6561584472656299</c:v>
                </c:pt>
                <c:pt idx="1560">
                  <c:v>-3.7314605712890598</c:v>
                </c:pt>
                <c:pt idx="1561">
                  <c:v>-3.8267898559570299</c:v>
                </c:pt>
                <c:pt idx="1562">
                  <c:v>-3.9068984985351598</c:v>
                </c:pt>
                <c:pt idx="1563">
                  <c:v>-3.9813995361328098</c:v>
                </c:pt>
                <c:pt idx="1564">
                  <c:v>-4.0583038330078098</c:v>
                </c:pt>
                <c:pt idx="1565">
                  <c:v>-4.1384124755859402</c:v>
                </c:pt>
                <c:pt idx="1566">
                  <c:v>-4.2121124267578098</c:v>
                </c:pt>
                <c:pt idx="1567">
                  <c:v>-4.2970275878906303</c:v>
                </c:pt>
                <c:pt idx="1568">
                  <c:v>-4.3651199340820304</c:v>
                </c:pt>
                <c:pt idx="1569">
                  <c:v>-4.4532394409179696</c:v>
                </c:pt>
                <c:pt idx="1570">
                  <c:v>-4.5349502563476598</c:v>
                </c:pt>
                <c:pt idx="1571">
                  <c:v>-4.6070480346679696</c:v>
                </c:pt>
                <c:pt idx="1572">
                  <c:v>-4.6919631958007804</c:v>
                </c:pt>
                <c:pt idx="1573">
                  <c:v>-4.7696685791015598</c:v>
                </c:pt>
                <c:pt idx="1574">
                  <c:v>-4.8537826538085902</c:v>
                </c:pt>
                <c:pt idx="1575">
                  <c:v>-4.9210739135742196</c:v>
                </c:pt>
                <c:pt idx="1576">
                  <c:v>-5.0131988525390598</c:v>
                </c:pt>
                <c:pt idx="1577">
                  <c:v>-5.0876998901367196</c:v>
                </c:pt>
                <c:pt idx="1578">
                  <c:v>-5.17181396484375</c:v>
                </c:pt>
                <c:pt idx="1579">
                  <c:v>-5.2431106567382804</c:v>
                </c:pt>
                <c:pt idx="1580">
                  <c:v>-5.3280258178710902</c:v>
                </c:pt>
                <c:pt idx="1581">
                  <c:v>-5.4033279418945304</c:v>
                </c:pt>
                <c:pt idx="1582">
                  <c:v>-5.4954528808593803</c:v>
                </c:pt>
                <c:pt idx="1583">
                  <c:v>-5.5611419677734402</c:v>
                </c:pt>
                <c:pt idx="1584">
                  <c:v>-5.6412506103515598</c:v>
                </c:pt>
                <c:pt idx="1585">
                  <c:v>-5.7069396972656303</c:v>
                </c:pt>
                <c:pt idx="1586">
                  <c:v>-5.79345703125</c:v>
                </c:pt>
                <c:pt idx="1587">
                  <c:v>-5.8775711059570304</c:v>
                </c:pt>
                <c:pt idx="1588">
                  <c:v>-5.9688949584960902</c:v>
                </c:pt>
                <c:pt idx="1589">
                  <c:v>-6.0361862182617196</c:v>
                </c:pt>
                <c:pt idx="1590">
                  <c:v>-6.1162948608398402</c:v>
                </c:pt>
                <c:pt idx="1591">
                  <c:v>-6.20361328125</c:v>
                </c:pt>
                <c:pt idx="1592">
                  <c:v>-6.2717056274414098</c:v>
                </c:pt>
                <c:pt idx="1593">
                  <c:v>-6.3662338256835902</c:v>
                </c:pt>
                <c:pt idx="1594">
                  <c:v>-6.4271163940429696</c:v>
                </c:pt>
                <c:pt idx="1595">
                  <c:v>-6.5152359008789098</c:v>
                </c:pt>
                <c:pt idx="1596">
                  <c:v>-6.5969467163085902</c:v>
                </c:pt>
                <c:pt idx="1597">
                  <c:v>-6.6626358032226598</c:v>
                </c:pt>
                <c:pt idx="1598">
                  <c:v>-6.741943359375</c:v>
                </c:pt>
                <c:pt idx="1599">
                  <c:v>-6.8340682983398402</c:v>
                </c:pt>
                <c:pt idx="1600">
                  <c:v>-6.9237899780273402</c:v>
                </c:pt>
                <c:pt idx="1601">
                  <c:v>-6.9806671142578098</c:v>
                </c:pt>
                <c:pt idx="1602">
                  <c:v>-7.0703887939453098</c:v>
                </c:pt>
                <c:pt idx="1603">
                  <c:v>-7.152099609375</c:v>
                </c:pt>
                <c:pt idx="1604">
                  <c:v>-7.2249984741210902</c:v>
                </c:pt>
                <c:pt idx="1605">
                  <c:v>-7.2898864746093803</c:v>
                </c:pt>
                <c:pt idx="1606">
                  <c:v>-7.3820114135742196</c:v>
                </c:pt>
                <c:pt idx="1607">
                  <c:v>-7.4613189697265598</c:v>
                </c:pt>
                <c:pt idx="1608">
                  <c:v>-7.5446319580078098</c:v>
                </c:pt>
                <c:pt idx="1609">
                  <c:v>-7.6175308227539098</c:v>
                </c:pt>
                <c:pt idx="1610">
                  <c:v>-7.7048492431640598</c:v>
                </c:pt>
                <c:pt idx="1611">
                  <c:v>-7.7881622314453098</c:v>
                </c:pt>
                <c:pt idx="1612">
                  <c:v>-7.8586578369140598</c:v>
                </c:pt>
                <c:pt idx="1613">
                  <c:v>-7.9491806030273402</c:v>
                </c:pt>
                <c:pt idx="1614">
                  <c:v>-8.0332946777343803</c:v>
                </c:pt>
                <c:pt idx="1615">
                  <c:v>-8.1037902832031303</c:v>
                </c:pt>
                <c:pt idx="1616">
                  <c:v>-8.1734848022460902</c:v>
                </c:pt>
                <c:pt idx="1617">
                  <c:v>-8.2559967041015607</c:v>
                </c:pt>
                <c:pt idx="1618">
                  <c:v>-8.3433151245117205</c:v>
                </c:pt>
                <c:pt idx="1619">
                  <c:v>-8.41461181640625</c:v>
                </c:pt>
                <c:pt idx="1620">
                  <c:v>-8.4899139404296893</c:v>
                </c:pt>
                <c:pt idx="1621">
                  <c:v>-8.5652160644531303</c:v>
                </c:pt>
                <c:pt idx="1622">
                  <c:v>-8.6525344848632795</c:v>
                </c:pt>
                <c:pt idx="1623">
                  <c:v>-8.7318420410156303</c:v>
                </c:pt>
                <c:pt idx="1624">
                  <c:v>-8.8135528564453107</c:v>
                </c:pt>
                <c:pt idx="1625">
                  <c:v>-8.8992691040039098</c:v>
                </c:pt>
                <c:pt idx="1626">
                  <c:v>-8.9633560180664098</c:v>
                </c:pt>
                <c:pt idx="1627">
                  <c:v>-9.0546798706054705</c:v>
                </c:pt>
                <c:pt idx="1628">
                  <c:v>-9.1299819946289098</c:v>
                </c:pt>
                <c:pt idx="1629">
                  <c:v>-9.2124938964843803</c:v>
                </c:pt>
                <c:pt idx="1630">
                  <c:v>-9.2966079711914098</c:v>
                </c:pt>
                <c:pt idx="1631">
                  <c:v>-9.3655014038085902</c:v>
                </c:pt>
                <c:pt idx="1632">
                  <c:v>-9.4520187377929705</c:v>
                </c:pt>
                <c:pt idx="1633">
                  <c:v>-9.5289230346679705</c:v>
                </c:pt>
                <c:pt idx="1634">
                  <c:v>-9.5994186401367205</c:v>
                </c:pt>
                <c:pt idx="1635">
                  <c:v>-9.6875381469726598</c:v>
                </c:pt>
                <c:pt idx="1636">
                  <c:v>-9.7652435302734393</c:v>
                </c:pt>
                <c:pt idx="1637">
                  <c:v>-9.8477554321289098</c:v>
                </c:pt>
                <c:pt idx="1638">
                  <c:v>-9.9166488647460902</c:v>
                </c:pt>
                <c:pt idx="1639">
                  <c:v>-10.0039672851563</c:v>
                </c:pt>
                <c:pt idx="1640">
                  <c:v>-10.0872802734375</c:v>
                </c:pt>
                <c:pt idx="1641">
                  <c:v>-10.153770446777299</c:v>
                </c:pt>
                <c:pt idx="1642">
                  <c:v>-10.2410888671875</c:v>
                </c:pt>
                <c:pt idx="1643">
                  <c:v>-10.312385559081999</c:v>
                </c:pt>
                <c:pt idx="1644">
                  <c:v>-10.3948974609375</c:v>
                </c:pt>
                <c:pt idx="1645">
                  <c:v>-10.477409362793001</c:v>
                </c:pt>
                <c:pt idx="1646">
                  <c:v>-10.552711486816399</c:v>
                </c:pt>
                <c:pt idx="1647">
                  <c:v>-10.628013610839799</c:v>
                </c:pt>
                <c:pt idx="1648">
                  <c:v>-10.7105255126953</c:v>
                </c:pt>
                <c:pt idx="1649">
                  <c:v>-10.796241760253899</c:v>
                </c:pt>
                <c:pt idx="1650">
                  <c:v>-10.871543884277299</c:v>
                </c:pt>
                <c:pt idx="1651">
                  <c:v>-10.959663391113301</c:v>
                </c:pt>
                <c:pt idx="1652">
                  <c:v>-11.0261535644531</c:v>
                </c:pt>
                <c:pt idx="1653">
                  <c:v>-11.107063293456999</c:v>
                </c:pt>
                <c:pt idx="1654">
                  <c:v>-11.1815643310547</c:v>
                </c:pt>
                <c:pt idx="1655">
                  <c:v>-11.281700134277299</c:v>
                </c:pt>
                <c:pt idx="1656">
                  <c:v>-11.347389221191399</c:v>
                </c:pt>
                <c:pt idx="1657">
                  <c:v>-11.4315032958984</c:v>
                </c:pt>
                <c:pt idx="1658">
                  <c:v>-11.510009765625</c:v>
                </c:pt>
                <c:pt idx="1659">
                  <c:v>-11.5837097167969</c:v>
                </c:pt>
                <c:pt idx="1660">
                  <c:v>-11.6702270507813</c:v>
                </c:pt>
                <c:pt idx="1661">
                  <c:v>-11.743125915527299</c:v>
                </c:pt>
                <c:pt idx="1662">
                  <c:v>-11.815223693847701</c:v>
                </c:pt>
                <c:pt idx="1663">
                  <c:v>-11.895332336425801</c:v>
                </c:pt>
                <c:pt idx="1664">
                  <c:v>-11.9922637939453</c:v>
                </c:pt>
                <c:pt idx="1665">
                  <c:v>-12.0675659179688</c:v>
                </c:pt>
                <c:pt idx="1666">
                  <c:v>-12.140464782714799</c:v>
                </c:pt>
                <c:pt idx="1667">
                  <c:v>-12.215766906738301</c:v>
                </c:pt>
                <c:pt idx="1668">
                  <c:v>-12.291069030761699</c:v>
                </c:pt>
                <c:pt idx="1669">
                  <c:v>-12.3751831054688</c:v>
                </c:pt>
                <c:pt idx="1670">
                  <c:v>-12.451286315918001</c:v>
                </c:pt>
                <c:pt idx="1671">
                  <c:v>-12.5466156005859</c:v>
                </c:pt>
                <c:pt idx="1672">
                  <c:v>-12.6058959960938</c:v>
                </c:pt>
                <c:pt idx="1673">
                  <c:v>-12.6876068115234</c:v>
                </c:pt>
                <c:pt idx="1674">
                  <c:v>-12.7741241455078</c:v>
                </c:pt>
                <c:pt idx="1675">
                  <c:v>-12.848625183105501</c:v>
                </c:pt>
                <c:pt idx="1676">
                  <c:v>-12.9391479492188</c:v>
                </c:pt>
                <c:pt idx="1677">
                  <c:v>-13.0064392089844</c:v>
                </c:pt>
                <c:pt idx="1678">
                  <c:v>-13.103370666503899</c:v>
                </c:pt>
                <c:pt idx="1679">
                  <c:v>-13.170661926269499</c:v>
                </c:pt>
                <c:pt idx="1680">
                  <c:v>-13.247566223144499</c:v>
                </c:pt>
                <c:pt idx="1681">
                  <c:v>-13.3220672607422</c:v>
                </c:pt>
                <c:pt idx="1682">
                  <c:v>-13.4101867675781</c:v>
                </c:pt>
                <c:pt idx="1683">
                  <c:v>-13.484687805175801</c:v>
                </c:pt>
                <c:pt idx="1684">
                  <c:v>-13.556785583496101</c:v>
                </c:pt>
                <c:pt idx="1685">
                  <c:v>-13.6441040039063</c:v>
                </c:pt>
                <c:pt idx="1686">
                  <c:v>-13.7226104736328</c:v>
                </c:pt>
                <c:pt idx="1687">
                  <c:v>-13.8027191162109</c:v>
                </c:pt>
                <c:pt idx="1688">
                  <c:v>-13.874015808105501</c:v>
                </c:pt>
                <c:pt idx="1689">
                  <c:v>-13.960533142089799</c:v>
                </c:pt>
                <c:pt idx="1690">
                  <c:v>-14.0302276611328</c:v>
                </c:pt>
                <c:pt idx="1691">
                  <c:v>-14.1183471679688</c:v>
                </c:pt>
                <c:pt idx="1692">
                  <c:v>-14.1904449462891</c:v>
                </c:pt>
                <c:pt idx="1693">
                  <c:v>-14.2721557617188</c:v>
                </c:pt>
                <c:pt idx="1694">
                  <c:v>-14.356269836425801</c:v>
                </c:pt>
                <c:pt idx="1695">
                  <c:v>-14.436378479003899</c:v>
                </c:pt>
                <c:pt idx="1696">
                  <c:v>-14.513282775878899</c:v>
                </c:pt>
                <c:pt idx="1697">
                  <c:v>-14.5989990234375</c:v>
                </c:pt>
                <c:pt idx="1698">
                  <c:v>-14.668693542480501</c:v>
                </c:pt>
                <c:pt idx="1699">
                  <c:v>-14.750404357910201</c:v>
                </c:pt>
                <c:pt idx="1700">
                  <c:v>-14.843330383300801</c:v>
                </c:pt>
                <c:pt idx="1701">
                  <c:v>-14.9098205566406</c:v>
                </c:pt>
                <c:pt idx="1702">
                  <c:v>-14.9819183349609</c:v>
                </c:pt>
                <c:pt idx="1703">
                  <c:v>-15.0732421875</c:v>
                </c:pt>
                <c:pt idx="1704">
                  <c:v>-15.150947570800801</c:v>
                </c:pt>
                <c:pt idx="1705">
                  <c:v>-15.22705078125</c:v>
                </c:pt>
                <c:pt idx="1706">
                  <c:v>-15.307960510253899</c:v>
                </c:pt>
                <c:pt idx="1707">
                  <c:v>-15.3888702392578</c:v>
                </c:pt>
                <c:pt idx="1708">
                  <c:v>-15.469779968261699</c:v>
                </c:pt>
                <c:pt idx="1709">
                  <c:v>-15.541877746581999</c:v>
                </c:pt>
                <c:pt idx="1710">
                  <c:v>-15.618782043456999</c:v>
                </c:pt>
                <c:pt idx="1711">
                  <c:v>-15.698890686035201</c:v>
                </c:pt>
                <c:pt idx="1712">
                  <c:v>-15.774192810058601</c:v>
                </c:pt>
                <c:pt idx="1713">
                  <c:v>-15.881538391113301</c:v>
                </c:pt>
                <c:pt idx="1714">
                  <c:v>-15.945625305175801</c:v>
                </c:pt>
                <c:pt idx="1715">
                  <c:v>-16.029739379882798</c:v>
                </c:pt>
                <c:pt idx="1716">
                  <c:v>-16.093826293945298</c:v>
                </c:pt>
                <c:pt idx="1717">
                  <c:v>-16.186752319335898</c:v>
                </c:pt>
                <c:pt idx="1718">
                  <c:v>-16.263656616210898</c:v>
                </c:pt>
                <c:pt idx="1719">
                  <c:v>-16.329345703125</c:v>
                </c:pt>
                <c:pt idx="1720">
                  <c:v>-16.418266296386701</c:v>
                </c:pt>
                <c:pt idx="1721">
                  <c:v>-16.501579284668001</c:v>
                </c:pt>
                <c:pt idx="1722">
                  <c:v>-16.583290100097699</c:v>
                </c:pt>
                <c:pt idx="1723">
                  <c:v>-16.665000915527301</c:v>
                </c:pt>
                <c:pt idx="1724">
                  <c:v>-16.727485656738299</c:v>
                </c:pt>
                <c:pt idx="1725">
                  <c:v>-16.8196105957031</c:v>
                </c:pt>
                <c:pt idx="1726">
                  <c:v>-16.8965148925781</c:v>
                </c:pt>
                <c:pt idx="1727">
                  <c:v>-16.9798278808594</c:v>
                </c:pt>
                <c:pt idx="1728">
                  <c:v>-17.057533264160199</c:v>
                </c:pt>
                <c:pt idx="1729">
                  <c:v>-17.139244079589801</c:v>
                </c:pt>
                <c:pt idx="1730">
                  <c:v>-17.208938598632798</c:v>
                </c:pt>
                <c:pt idx="1731">
                  <c:v>-17.291450500488299</c:v>
                </c:pt>
                <c:pt idx="1732">
                  <c:v>-17.381172180175799</c:v>
                </c:pt>
                <c:pt idx="1733">
                  <c:v>-17.4540710449219</c:v>
                </c:pt>
                <c:pt idx="1734">
                  <c:v>-17.528572082519499</c:v>
                </c:pt>
                <c:pt idx="1735">
                  <c:v>-17.6046752929688</c:v>
                </c:pt>
                <c:pt idx="1736">
                  <c:v>-17.6943969726563</c:v>
                </c:pt>
                <c:pt idx="1737">
                  <c:v>-17.769699096679702</c:v>
                </c:pt>
                <c:pt idx="1738">
                  <c:v>-17.843399047851602</c:v>
                </c:pt>
                <c:pt idx="1739">
                  <c:v>-17.922706604003899</c:v>
                </c:pt>
                <c:pt idx="1740">
                  <c:v>-18.007621765136701</c:v>
                </c:pt>
                <c:pt idx="1741">
                  <c:v>-18.078117370605501</c:v>
                </c:pt>
                <c:pt idx="1742">
                  <c:v>-18.164634704589801</c:v>
                </c:pt>
                <c:pt idx="1743">
                  <c:v>-18.238334655761701</c:v>
                </c:pt>
                <c:pt idx="1744">
                  <c:v>-18.336067199706999</c:v>
                </c:pt>
                <c:pt idx="1745">
                  <c:v>-18.403358459472699</c:v>
                </c:pt>
                <c:pt idx="1746">
                  <c:v>-18.473854064941399</c:v>
                </c:pt>
                <c:pt idx="1747">
                  <c:v>-18.555564880371101</c:v>
                </c:pt>
                <c:pt idx="1748">
                  <c:v>-18.6204528808594</c:v>
                </c:pt>
                <c:pt idx="1749">
                  <c:v>-18.718986511230501</c:v>
                </c:pt>
                <c:pt idx="1750">
                  <c:v>-18.797492980956999</c:v>
                </c:pt>
                <c:pt idx="1751">
                  <c:v>-18.880805969238299</c:v>
                </c:pt>
                <c:pt idx="1752">
                  <c:v>-18.952102661132798</c:v>
                </c:pt>
                <c:pt idx="1753">
                  <c:v>-19.026603698730501</c:v>
                </c:pt>
                <c:pt idx="1754">
                  <c:v>-19.109916687011701</c:v>
                </c:pt>
                <c:pt idx="1755">
                  <c:v>-19.186820983886701</c:v>
                </c:pt>
                <c:pt idx="1756">
                  <c:v>-19.265327453613299</c:v>
                </c:pt>
                <c:pt idx="1757">
                  <c:v>-19.350242614746101</c:v>
                </c:pt>
                <c:pt idx="1758">
                  <c:v>-19.441566467285199</c:v>
                </c:pt>
                <c:pt idx="1759">
                  <c:v>-19.503250122070298</c:v>
                </c:pt>
                <c:pt idx="1760">
                  <c:v>-19.5849609375</c:v>
                </c:pt>
                <c:pt idx="1761">
                  <c:v>-19.670677185058601</c:v>
                </c:pt>
                <c:pt idx="1762">
                  <c:v>-19.742774963378899</c:v>
                </c:pt>
                <c:pt idx="1763">
                  <c:v>-19.823684692382798</c:v>
                </c:pt>
                <c:pt idx="1764">
                  <c:v>-19.897384643554702</c:v>
                </c:pt>
                <c:pt idx="1765">
                  <c:v>-19.8284912109375</c:v>
                </c:pt>
                <c:pt idx="1766">
                  <c:v>-19.745979309081999</c:v>
                </c:pt>
                <c:pt idx="1767">
                  <c:v>-19.667472839355501</c:v>
                </c:pt>
                <c:pt idx="1768">
                  <c:v>-19.587364196777301</c:v>
                </c:pt>
                <c:pt idx="1769">
                  <c:v>-19.5016479492188</c:v>
                </c:pt>
                <c:pt idx="1770">
                  <c:v>-19.433555603027301</c:v>
                </c:pt>
                <c:pt idx="1771">
                  <c:v>-19.3510437011719</c:v>
                </c:pt>
                <c:pt idx="1772">
                  <c:v>-19.266929626464801</c:v>
                </c:pt>
                <c:pt idx="1773">
                  <c:v>-19.190025329589801</c:v>
                </c:pt>
                <c:pt idx="1774">
                  <c:v>-19.124336242675799</c:v>
                </c:pt>
                <c:pt idx="1775">
                  <c:v>-19.021797180175799</c:v>
                </c:pt>
                <c:pt idx="1776">
                  <c:v>-18.952903747558601</c:v>
                </c:pt>
                <c:pt idx="1777">
                  <c:v>-18.881607055664102</c:v>
                </c:pt>
                <c:pt idx="1778">
                  <c:v>-18.7870788574219</c:v>
                </c:pt>
                <c:pt idx="1779">
                  <c:v>-18.712577819824201</c:v>
                </c:pt>
                <c:pt idx="1780">
                  <c:v>-18.631668090820298</c:v>
                </c:pt>
                <c:pt idx="1781">
                  <c:v>-18.564376831054702</c:v>
                </c:pt>
                <c:pt idx="1782">
                  <c:v>-18.489875793456999</c:v>
                </c:pt>
                <c:pt idx="1783">
                  <c:v>-18.4089660644531</c:v>
                </c:pt>
                <c:pt idx="1784">
                  <c:v>-18.310432434081999</c:v>
                </c:pt>
                <c:pt idx="1785">
                  <c:v>-18.243141174316399</c:v>
                </c:pt>
                <c:pt idx="1786">
                  <c:v>-18.1590270996094</c:v>
                </c:pt>
                <c:pt idx="1787">
                  <c:v>-18.084526062011701</c:v>
                </c:pt>
                <c:pt idx="1788">
                  <c:v>-18.004417419433601</c:v>
                </c:pt>
                <c:pt idx="1789">
                  <c:v>-17.9251098632813</c:v>
                </c:pt>
                <c:pt idx="1790">
                  <c:v>-17.833786010742202</c:v>
                </c:pt>
                <c:pt idx="1791">
                  <c:v>-17.7680969238281</c:v>
                </c:pt>
                <c:pt idx="1792">
                  <c:v>-17.686386108398398</c:v>
                </c:pt>
                <c:pt idx="1793">
                  <c:v>-17.606277465820298</c:v>
                </c:pt>
                <c:pt idx="1794">
                  <c:v>-17.5245666503906</c:v>
                </c:pt>
                <c:pt idx="1795">
                  <c:v>-17.448463439941399</c:v>
                </c:pt>
                <c:pt idx="1796">
                  <c:v>-17.365951538085898</c:v>
                </c:pt>
                <c:pt idx="1797">
                  <c:v>-17.291450500488299</c:v>
                </c:pt>
                <c:pt idx="1798">
                  <c:v>-17.208137512206999</c:v>
                </c:pt>
                <c:pt idx="1799">
                  <c:v>-17.1400451660156</c:v>
                </c:pt>
                <c:pt idx="1800">
                  <c:v>-17.046318054199201</c:v>
                </c:pt>
                <c:pt idx="1801">
                  <c:v>-16.9830322265625</c:v>
                </c:pt>
                <c:pt idx="1802">
                  <c:v>-16.898918151855501</c:v>
                </c:pt>
                <c:pt idx="1803">
                  <c:v>-16.805992126464801</c:v>
                </c:pt>
                <c:pt idx="1804">
                  <c:v>-16.739501953125</c:v>
                </c:pt>
                <c:pt idx="1805">
                  <c:v>-16.641769409179702</c:v>
                </c:pt>
                <c:pt idx="1806">
                  <c:v>-16.584892272949201</c:v>
                </c:pt>
                <c:pt idx="1807">
                  <c:v>-16.507987976074201</c:v>
                </c:pt>
                <c:pt idx="1808">
                  <c:v>-16.411056518554702</c:v>
                </c:pt>
                <c:pt idx="1809">
                  <c:v>-16.340560913085898</c:v>
                </c:pt>
                <c:pt idx="1810">
                  <c:v>-16.261253356933601</c:v>
                </c:pt>
                <c:pt idx="1811">
                  <c:v>-16.177139282226602</c:v>
                </c:pt>
                <c:pt idx="1812">
                  <c:v>-16.101036071777301</c:v>
                </c:pt>
                <c:pt idx="1813">
                  <c:v>-16.016120910644499</c:v>
                </c:pt>
                <c:pt idx="1814">
                  <c:v>-15.955238342285201</c:v>
                </c:pt>
                <c:pt idx="1815">
                  <c:v>-15.8647155761719</c:v>
                </c:pt>
                <c:pt idx="1816">
                  <c:v>-15.772590637206999</c:v>
                </c:pt>
                <c:pt idx="1817">
                  <c:v>-15.698890686035201</c:v>
                </c:pt>
                <c:pt idx="1818">
                  <c:v>-15.6227874755859</c:v>
                </c:pt>
                <c:pt idx="1819">
                  <c:v>-15.5522918701172</c:v>
                </c:pt>
                <c:pt idx="1820">
                  <c:v>-15.472984313964799</c:v>
                </c:pt>
                <c:pt idx="1821">
                  <c:v>-15.391273498535201</c:v>
                </c:pt>
                <c:pt idx="1822">
                  <c:v>-15.298347473144499</c:v>
                </c:pt>
                <c:pt idx="1823">
                  <c:v>-15.2334594726563</c:v>
                </c:pt>
                <c:pt idx="1824">
                  <c:v>-15.141334533691399</c:v>
                </c:pt>
                <c:pt idx="1825">
                  <c:v>-15.069236755371101</c:v>
                </c:pt>
                <c:pt idx="1826">
                  <c:v>-14.9835205078125</c:v>
                </c:pt>
                <c:pt idx="1827">
                  <c:v>-14.9098205566406</c:v>
                </c:pt>
                <c:pt idx="1828">
                  <c:v>-14.830513000488301</c:v>
                </c:pt>
                <c:pt idx="1829">
                  <c:v>-14.7544097900391</c:v>
                </c:pt>
                <c:pt idx="1830">
                  <c:v>-14.6726989746094</c:v>
                </c:pt>
                <c:pt idx="1831">
                  <c:v>-14.594993591308601</c:v>
                </c:pt>
                <c:pt idx="1832">
                  <c:v>-14.5188903808594</c:v>
                </c:pt>
                <c:pt idx="1833">
                  <c:v>-14.434776306152299</c:v>
                </c:pt>
                <c:pt idx="1834">
                  <c:v>-14.3458557128906</c:v>
                </c:pt>
                <c:pt idx="1835">
                  <c:v>-14.2801666259766</c:v>
                </c:pt>
                <c:pt idx="1836">
                  <c:v>-14.197654724121101</c:v>
                </c:pt>
                <c:pt idx="1837">
                  <c:v>-14.1263580322266</c:v>
                </c:pt>
                <c:pt idx="1838">
                  <c:v>-14.043846130371101</c:v>
                </c:pt>
                <c:pt idx="1839">
                  <c:v>-13.968544006347701</c:v>
                </c:pt>
                <c:pt idx="1840">
                  <c:v>-13.882026672363301</c:v>
                </c:pt>
                <c:pt idx="1841">
                  <c:v>-13.792304992675801</c:v>
                </c:pt>
                <c:pt idx="1842">
                  <c:v>-13.726615905761699</c:v>
                </c:pt>
                <c:pt idx="1843">
                  <c:v>-13.6473083496094</c:v>
                </c:pt>
                <c:pt idx="1844">
                  <c:v>-13.5655975341797</c:v>
                </c:pt>
                <c:pt idx="1845">
                  <c:v>-13.4870910644531</c:v>
                </c:pt>
                <c:pt idx="1846">
                  <c:v>-13.4117889404297</c:v>
                </c:pt>
                <c:pt idx="1847">
                  <c:v>-13.334083557128899</c:v>
                </c:pt>
                <c:pt idx="1848">
                  <c:v>-13.241157531738301</c:v>
                </c:pt>
                <c:pt idx="1849">
                  <c:v>-13.173866271972701</c:v>
                </c:pt>
                <c:pt idx="1850">
                  <c:v>-13.090553283691399</c:v>
                </c:pt>
                <c:pt idx="1851">
                  <c:v>-13.0208587646484</c:v>
                </c:pt>
                <c:pt idx="1852">
                  <c:v>-12.939949035644499</c:v>
                </c:pt>
                <c:pt idx="1853">
                  <c:v>-12.8478240966797</c:v>
                </c:pt>
                <c:pt idx="1854">
                  <c:v>-12.760505676269499</c:v>
                </c:pt>
                <c:pt idx="1855">
                  <c:v>-12.6940155029297</c:v>
                </c:pt>
                <c:pt idx="1856">
                  <c:v>-12.6139068603516</c:v>
                </c:pt>
                <c:pt idx="1857">
                  <c:v>-12.529792785644499</c:v>
                </c:pt>
                <c:pt idx="1858">
                  <c:v>-12.4504852294922</c:v>
                </c:pt>
                <c:pt idx="1859">
                  <c:v>-12.3687744140625</c:v>
                </c:pt>
                <c:pt idx="1860">
                  <c:v>-12.291069030761699</c:v>
                </c:pt>
                <c:pt idx="1861">
                  <c:v>-12.2149658203125</c:v>
                </c:pt>
                <c:pt idx="1862">
                  <c:v>-12.143669128418001</c:v>
                </c:pt>
                <c:pt idx="1863">
                  <c:v>-12.060356140136699</c:v>
                </c:pt>
                <c:pt idx="1864">
                  <c:v>-11.9826507568359</c:v>
                </c:pt>
                <c:pt idx="1865">
                  <c:v>-11.8977355957031</c:v>
                </c:pt>
                <c:pt idx="1866">
                  <c:v>-11.8208312988281</c:v>
                </c:pt>
                <c:pt idx="1867">
                  <c:v>-11.7535400390625</c:v>
                </c:pt>
                <c:pt idx="1868">
                  <c:v>-11.6702270507813</c:v>
                </c:pt>
                <c:pt idx="1869">
                  <c:v>-11.5789031982422</c:v>
                </c:pt>
                <c:pt idx="1870">
                  <c:v>-11.506004333496101</c:v>
                </c:pt>
                <c:pt idx="1871">
                  <c:v>-11.421089172363301</c:v>
                </c:pt>
                <c:pt idx="1872">
                  <c:v>-11.3385772705078</c:v>
                </c:pt>
                <c:pt idx="1873">
                  <c:v>-11.267280578613301</c:v>
                </c:pt>
                <c:pt idx="1874">
                  <c:v>-11.195182800293001</c:v>
                </c:pt>
                <c:pt idx="1875">
                  <c:v>-11.1030578613281</c:v>
                </c:pt>
                <c:pt idx="1876">
                  <c:v>-11.0357666015625</c:v>
                </c:pt>
                <c:pt idx="1877">
                  <c:v>-10.9652709960938</c:v>
                </c:pt>
                <c:pt idx="1878">
                  <c:v>-10.881156921386699</c:v>
                </c:pt>
                <c:pt idx="1879">
                  <c:v>-10.781822204589799</c:v>
                </c:pt>
                <c:pt idx="1880">
                  <c:v>-10.7121276855469</c:v>
                </c:pt>
                <c:pt idx="1881">
                  <c:v>-10.634422302246101</c:v>
                </c:pt>
                <c:pt idx="1882">
                  <c:v>-10.552711486816399</c:v>
                </c:pt>
                <c:pt idx="1883">
                  <c:v>-10.4782104492188</c:v>
                </c:pt>
                <c:pt idx="1884">
                  <c:v>-10.3964996337891</c:v>
                </c:pt>
                <c:pt idx="1885">
                  <c:v>-10.3099822998047</c:v>
                </c:pt>
                <c:pt idx="1886">
                  <c:v>-10.2314758300781</c:v>
                </c:pt>
                <c:pt idx="1887">
                  <c:v>-10.1625823974609</c:v>
                </c:pt>
                <c:pt idx="1888">
                  <c:v>-10.0760650634766</c:v>
                </c:pt>
                <c:pt idx="1889">
                  <c:v>-9.9991607666015607</c:v>
                </c:pt>
                <c:pt idx="1890">
                  <c:v>-9.9166488647460902</c:v>
                </c:pt>
                <c:pt idx="1891">
                  <c:v>-9.8421478271484393</c:v>
                </c:pt>
                <c:pt idx="1892">
                  <c:v>-9.7692489624023402</c:v>
                </c:pt>
                <c:pt idx="1893">
                  <c:v>-9.6867370605468803</c:v>
                </c:pt>
                <c:pt idx="1894">
                  <c:v>-9.6002197265625</c:v>
                </c:pt>
                <c:pt idx="1895">
                  <c:v>-9.5129013061523402</c:v>
                </c:pt>
                <c:pt idx="1896">
                  <c:v>-9.4432067871093803</c:v>
                </c:pt>
                <c:pt idx="1897">
                  <c:v>-9.36309814453125</c:v>
                </c:pt>
                <c:pt idx="1898">
                  <c:v>-9.2853927612304705</c:v>
                </c:pt>
                <c:pt idx="1899">
                  <c:v>-9.1996765136718803</c:v>
                </c:pt>
                <c:pt idx="1900">
                  <c:v>-9.1299819946289098</c:v>
                </c:pt>
                <c:pt idx="1901">
                  <c:v>-9.04266357421875</c:v>
                </c:pt>
                <c:pt idx="1902">
                  <c:v>-8.9729690551757795</c:v>
                </c:pt>
                <c:pt idx="1903">
                  <c:v>-8.8960647583007795</c:v>
                </c:pt>
                <c:pt idx="1904">
                  <c:v>-8.8175582885742205</c:v>
                </c:pt>
                <c:pt idx="1905">
                  <c:v>-8.7310409545898402</c:v>
                </c:pt>
                <c:pt idx="1906">
                  <c:v>-8.6589431762695295</c:v>
                </c:pt>
                <c:pt idx="1907">
                  <c:v>-8.5708236694335902</c:v>
                </c:pt>
                <c:pt idx="1908">
                  <c:v>-8.4859085083007795</c:v>
                </c:pt>
                <c:pt idx="1909">
                  <c:v>-8.4234237670898402</c:v>
                </c:pt>
                <c:pt idx="1910">
                  <c:v>-8.33770751953125</c:v>
                </c:pt>
                <c:pt idx="1911">
                  <c:v>-8.2648086547851598</c:v>
                </c:pt>
                <c:pt idx="1912">
                  <c:v>-8.177490234375</c:v>
                </c:pt>
                <c:pt idx="1913">
                  <c:v>-8.0949783325195295</c:v>
                </c:pt>
                <c:pt idx="1914">
                  <c:v>-8.0228805541992205</c:v>
                </c:pt>
                <c:pt idx="1915">
                  <c:v>-7.9355621337890598</c:v>
                </c:pt>
                <c:pt idx="1916">
                  <c:v>-7.8610610961914098</c:v>
                </c:pt>
                <c:pt idx="1917">
                  <c:v>-7.77374267578125</c:v>
                </c:pt>
                <c:pt idx="1918">
                  <c:v>-7.7000427246093803</c:v>
                </c:pt>
                <c:pt idx="1919">
                  <c:v>-7.6351547241210902</c:v>
                </c:pt>
                <c:pt idx="1920">
                  <c:v>-7.5494384765625</c:v>
                </c:pt>
                <c:pt idx="1921">
                  <c:v>-7.4653244018554696</c:v>
                </c:pt>
                <c:pt idx="1922">
                  <c:v>-7.3916244506835902</c:v>
                </c:pt>
                <c:pt idx="1923">
                  <c:v>-7.3035049438476598</c:v>
                </c:pt>
                <c:pt idx="1924">
                  <c:v>-7.2274017333984402</c:v>
                </c:pt>
                <c:pt idx="1925">
                  <c:v>-7.1569061279296902</c:v>
                </c:pt>
                <c:pt idx="1926">
                  <c:v>-7.0751953125</c:v>
                </c:pt>
                <c:pt idx="1927">
                  <c:v>-6.9798660278320304</c:v>
                </c:pt>
                <c:pt idx="1928">
                  <c:v>-6.9117736816406303</c:v>
                </c:pt>
                <c:pt idx="1929">
                  <c:v>-6.8436813354492196</c:v>
                </c:pt>
                <c:pt idx="1930">
                  <c:v>-6.7531585693359402</c:v>
                </c:pt>
                <c:pt idx="1931">
                  <c:v>-6.6818618774414098</c:v>
                </c:pt>
                <c:pt idx="1932">
                  <c:v>-6.5785217285156303</c:v>
                </c:pt>
                <c:pt idx="1933">
                  <c:v>-6.5136337280273402</c:v>
                </c:pt>
                <c:pt idx="1934">
                  <c:v>-6.4295196533203098</c:v>
                </c:pt>
                <c:pt idx="1935">
                  <c:v>-6.3582229614257804</c:v>
                </c:pt>
                <c:pt idx="1936">
                  <c:v>-6.2701034545898402</c:v>
                </c:pt>
                <c:pt idx="1937">
                  <c:v>-6.21002197265625</c:v>
                </c:pt>
                <c:pt idx="1938">
                  <c:v>-6.1194992065429696</c:v>
                </c:pt>
                <c:pt idx="1939">
                  <c:v>-6.0265731811523402</c:v>
                </c:pt>
                <c:pt idx="1940">
                  <c:v>-5.9560775756835902</c:v>
                </c:pt>
                <c:pt idx="1941">
                  <c:v>-5.8839797973632804</c:v>
                </c:pt>
                <c:pt idx="1942">
                  <c:v>-5.7942581176757804</c:v>
                </c:pt>
                <c:pt idx="1943">
                  <c:v>-5.7205581665039098</c:v>
                </c:pt>
                <c:pt idx="1944">
                  <c:v>-5.6412506103515598</c:v>
                </c:pt>
                <c:pt idx="1945">
                  <c:v>-5.5619430541992196</c:v>
                </c:pt>
                <c:pt idx="1946">
                  <c:v>-5.4930496215820304</c:v>
                </c:pt>
                <c:pt idx="1947">
                  <c:v>-5.4105377197265598</c:v>
                </c:pt>
                <c:pt idx="1948">
                  <c:v>-5.3224182128906303</c:v>
                </c:pt>
                <c:pt idx="1949">
                  <c:v>-5.2350997924804696</c:v>
                </c:pt>
                <c:pt idx="1950">
                  <c:v>-5.1581954956054696</c:v>
                </c:pt>
                <c:pt idx="1951">
                  <c:v>-5.0852966308593803</c:v>
                </c:pt>
                <c:pt idx="1952">
                  <c:v>-5.0107955932617196</c:v>
                </c:pt>
                <c:pt idx="1953">
                  <c:v>-4.9266815185546902</c:v>
                </c:pt>
                <c:pt idx="1954">
                  <c:v>-4.8465728759765598</c:v>
                </c:pt>
                <c:pt idx="1955">
                  <c:v>-4.7768783569335902</c:v>
                </c:pt>
                <c:pt idx="1956">
                  <c:v>-4.6943664550781303</c:v>
                </c:pt>
                <c:pt idx="1957">
                  <c:v>-4.6230697631835902</c:v>
                </c:pt>
                <c:pt idx="1958">
                  <c:v>-4.5397567749023402</c:v>
                </c:pt>
                <c:pt idx="1959">
                  <c:v>-4.4468307495117196</c:v>
                </c:pt>
                <c:pt idx="1960">
                  <c:v>-4.3755340576171902</c:v>
                </c:pt>
                <c:pt idx="1961">
                  <c:v>-4.281005859375</c:v>
                </c:pt>
                <c:pt idx="1962">
                  <c:v>-4.2137145996093803</c:v>
                </c:pt>
                <c:pt idx="1963">
                  <c:v>-4.1416168212890598</c:v>
                </c:pt>
                <c:pt idx="1964">
                  <c:v>-4.0518951416015598</c:v>
                </c:pt>
                <c:pt idx="1965">
                  <c:v>-3.97979736328125</c:v>
                </c:pt>
                <c:pt idx="1966">
                  <c:v>-3.8908767700195299</c:v>
                </c:pt>
                <c:pt idx="1967">
                  <c:v>-3.7995529174804701</c:v>
                </c:pt>
                <c:pt idx="1968">
                  <c:v>-3.7266540527343799</c:v>
                </c:pt>
                <c:pt idx="1969">
                  <c:v>-3.6649703979492201</c:v>
                </c:pt>
                <c:pt idx="1970">
                  <c:v>-3.5760498046875</c:v>
                </c:pt>
                <c:pt idx="1971">
                  <c:v>-3.4999465942382799</c:v>
                </c:pt>
                <c:pt idx="1972">
                  <c:v>-3.4190368652343799</c:v>
                </c:pt>
                <c:pt idx="1973">
                  <c:v>-3.3357238769531299</c:v>
                </c:pt>
                <c:pt idx="1974">
                  <c:v>-3.2716369628906299</c:v>
                </c:pt>
                <c:pt idx="1975">
                  <c:v>-3.1955337524414098</c:v>
                </c:pt>
                <c:pt idx="1976">
                  <c:v>-3.0970001220703098</c:v>
                </c:pt>
                <c:pt idx="1977">
                  <c:v>-3.0289077758789098</c:v>
                </c:pt>
                <c:pt idx="1978">
                  <c:v>-2.9359817504882799</c:v>
                </c:pt>
                <c:pt idx="1979">
                  <c:v>-2.8622817993164098</c:v>
                </c:pt>
                <c:pt idx="1980">
                  <c:v>-2.7989959716796902</c:v>
                </c:pt>
                <c:pt idx="1981">
                  <c:v>-2.7204895019531299</c:v>
                </c:pt>
                <c:pt idx="1982">
                  <c:v>-2.63397216796875</c:v>
                </c:pt>
                <c:pt idx="1983">
                  <c:v>-2.5562667846679701</c:v>
                </c:pt>
                <c:pt idx="1984">
                  <c:v>-2.4777603149414098</c:v>
                </c:pt>
                <c:pt idx="1985">
                  <c:v>-2.3824310302734402</c:v>
                </c:pt>
                <c:pt idx="1986">
                  <c:v>-2.3095321655273402</c:v>
                </c:pt>
                <c:pt idx="1987">
                  <c:v>-2.2254180908203098</c:v>
                </c:pt>
                <c:pt idx="1988">
                  <c:v>-2.1557235717773402</c:v>
                </c:pt>
                <c:pt idx="1989">
                  <c:v>-2.0780181884765598</c:v>
                </c:pt>
                <c:pt idx="1990">
                  <c:v>-1.9987106323242201</c:v>
                </c:pt>
                <c:pt idx="1991">
                  <c:v>-1.9178009033203101</c:v>
                </c:pt>
                <c:pt idx="1992">
                  <c:v>-1.8408966064453101</c:v>
                </c:pt>
                <c:pt idx="1993">
                  <c:v>-1.75838470458984</c:v>
                </c:pt>
                <c:pt idx="1994">
                  <c:v>-1.6846847534179701</c:v>
                </c:pt>
                <c:pt idx="1995">
                  <c:v>-1.59576416015625</c:v>
                </c:pt>
                <c:pt idx="1996">
                  <c:v>-1.5092468261718801</c:v>
                </c:pt>
                <c:pt idx="1997">
                  <c:v>-1.4467620849609399</c:v>
                </c:pt>
                <c:pt idx="1998">
                  <c:v>-1.3530349731445299</c:v>
                </c:pt>
                <c:pt idx="1999">
                  <c:v>-1.27933502197266</c:v>
                </c:pt>
                <c:pt idx="2000">
                  <c:v>-1.19441986083984</c:v>
                </c:pt>
                <c:pt idx="2001">
                  <c:v>-1.13033294677734</c:v>
                </c:pt>
                <c:pt idx="2002">
                  <c:v>-1.04461669921875</c:v>
                </c:pt>
                <c:pt idx="2003">
                  <c:v>-0.97011566162109397</c:v>
                </c:pt>
                <c:pt idx="2004">
                  <c:v>-0.88359832763671897</c:v>
                </c:pt>
                <c:pt idx="2005">
                  <c:v>-0.80268859863281306</c:v>
                </c:pt>
                <c:pt idx="2006">
                  <c:v>-0.72578430175781306</c:v>
                </c:pt>
                <c:pt idx="2007">
                  <c:v>-0.65288543701171897</c:v>
                </c:pt>
                <c:pt idx="2008">
                  <c:v>-0.55595397949218806</c:v>
                </c:pt>
                <c:pt idx="2009">
                  <c:v>-0.482254028320313</c:v>
                </c:pt>
                <c:pt idx="2010">
                  <c:v>-0.40134429931640597</c:v>
                </c:pt>
                <c:pt idx="2011">
                  <c:v>-0.33084869384765597</c:v>
                </c:pt>
                <c:pt idx="2012">
                  <c:v>-0.257949829101563</c:v>
                </c:pt>
                <c:pt idx="2013">
                  <c:v>-0.172233581542969</c:v>
                </c:pt>
                <c:pt idx="2014">
                  <c:v>-9.45281982421875E-2</c:v>
                </c:pt>
                <c:pt idx="2015">
                  <c:v>-2.40325927734375E-2</c:v>
                </c:pt>
                <c:pt idx="2016">
                  <c:v>5.5274963378906299E-2</c:v>
                </c:pt>
              </c:numCache>
            </c:numRef>
          </c:xVal>
          <c:yVal>
            <c:numRef>
              <c:f>'52_48 PZT'!$R$34:$R$2050</c:f>
              <c:numCache>
                <c:formatCode>0.000</c:formatCode>
                <c:ptCount val="2017"/>
                <c:pt idx="0">
                  <c:v>0</c:v>
                </c:pt>
                <c:pt idx="1">
                  <c:v>-1.01089477539063E-2</c:v>
                </c:pt>
                <c:pt idx="2">
                  <c:v>-2.4986267089843799E-2</c:v>
                </c:pt>
                <c:pt idx="3">
                  <c:v>-4.53948974609375E-2</c:v>
                </c:pt>
                <c:pt idx="4">
                  <c:v>-4.3678283691406299E-2</c:v>
                </c:pt>
                <c:pt idx="5">
                  <c:v>-5.1689147949218799E-2</c:v>
                </c:pt>
                <c:pt idx="6">
                  <c:v>-6.6566467285156306E-2</c:v>
                </c:pt>
                <c:pt idx="7">
                  <c:v>-8.96453857421875E-2</c:v>
                </c:pt>
                <c:pt idx="8">
                  <c:v>-9.7846984863281306E-2</c:v>
                </c:pt>
                <c:pt idx="9">
                  <c:v>-9.8991394042968806E-2</c:v>
                </c:pt>
                <c:pt idx="10">
                  <c:v>-0.119781494140625</c:v>
                </c:pt>
                <c:pt idx="11">
                  <c:v>-0.145339965820313</c:v>
                </c:pt>
                <c:pt idx="12">
                  <c:v>-0.153350830078125</c:v>
                </c:pt>
                <c:pt idx="13">
                  <c:v>-0.166130065917969</c:v>
                </c:pt>
                <c:pt idx="14">
                  <c:v>-0.182533264160156</c:v>
                </c:pt>
                <c:pt idx="15">
                  <c:v>-0.194931030273438</c:v>
                </c:pt>
                <c:pt idx="16">
                  <c:v>-0.210189819335938</c:v>
                </c:pt>
                <c:pt idx="17">
                  <c:v>-0.220680236816406</c:v>
                </c:pt>
                <c:pt idx="18">
                  <c:v>-0.226402282714844</c:v>
                </c:pt>
                <c:pt idx="19">
                  <c:v>-0.245857238769531</c:v>
                </c:pt>
                <c:pt idx="20">
                  <c:v>-0.261688232421875</c:v>
                </c:pt>
                <c:pt idx="21">
                  <c:v>-0.26531219482421903</c:v>
                </c:pt>
                <c:pt idx="22">
                  <c:v>-0.273513793945313</c:v>
                </c:pt>
                <c:pt idx="23">
                  <c:v>-0.27866363525390597</c:v>
                </c:pt>
                <c:pt idx="24">
                  <c:v>-0.28629302978515597</c:v>
                </c:pt>
                <c:pt idx="25">
                  <c:v>-0.296783447265625</c:v>
                </c:pt>
                <c:pt idx="26">
                  <c:v>-0.30651092529296903</c:v>
                </c:pt>
                <c:pt idx="27">
                  <c:v>-0.30517578125</c:v>
                </c:pt>
                <c:pt idx="28">
                  <c:v>-0.305938720703125</c:v>
                </c:pt>
                <c:pt idx="29">
                  <c:v>-0.310897827148438</c:v>
                </c:pt>
                <c:pt idx="30">
                  <c:v>-0.3143310546875</c:v>
                </c:pt>
                <c:pt idx="31">
                  <c:v>-0.310516357421875</c:v>
                </c:pt>
                <c:pt idx="32">
                  <c:v>-0.29659271240234403</c:v>
                </c:pt>
                <c:pt idx="33">
                  <c:v>-0.291061401367188</c:v>
                </c:pt>
                <c:pt idx="34">
                  <c:v>-0.28285980224609403</c:v>
                </c:pt>
                <c:pt idx="35">
                  <c:v>-0.26702880859375</c:v>
                </c:pt>
                <c:pt idx="36">
                  <c:v>-0.242996215820313</c:v>
                </c:pt>
                <c:pt idx="37">
                  <c:v>-0.226974487304688</c:v>
                </c:pt>
                <c:pt idx="38">
                  <c:v>-0.209236145019531</c:v>
                </c:pt>
                <c:pt idx="39">
                  <c:v>-0.185203552246094</c:v>
                </c:pt>
                <c:pt idx="40">
                  <c:v>-0.142669677734375</c:v>
                </c:pt>
                <c:pt idx="41">
                  <c:v>-0.115966796875</c:v>
                </c:pt>
                <c:pt idx="42">
                  <c:v>-8.65936279296875E-2</c:v>
                </c:pt>
                <c:pt idx="43">
                  <c:v>-5.2452087402343799E-2</c:v>
                </c:pt>
                <c:pt idx="44">
                  <c:v>-9.918212890625E-3</c:v>
                </c:pt>
                <c:pt idx="45">
                  <c:v>2.6702880859375E-2</c:v>
                </c:pt>
                <c:pt idx="46">
                  <c:v>5.4931640625E-2</c:v>
                </c:pt>
                <c:pt idx="47">
                  <c:v>9.1361999511718806E-2</c:v>
                </c:pt>
                <c:pt idx="48">
                  <c:v>0.136947631835938</c:v>
                </c:pt>
                <c:pt idx="49">
                  <c:v>0.172233581542969</c:v>
                </c:pt>
                <c:pt idx="50">
                  <c:v>0.204849243164063</c:v>
                </c:pt>
                <c:pt idx="51">
                  <c:v>0.244522094726563</c:v>
                </c:pt>
                <c:pt idx="52">
                  <c:v>0.283050537109375</c:v>
                </c:pt>
                <c:pt idx="53">
                  <c:v>0.323867797851563</c:v>
                </c:pt>
                <c:pt idx="54">
                  <c:v>0.36525726318359403</c:v>
                </c:pt>
                <c:pt idx="55">
                  <c:v>0.395965576171875</c:v>
                </c:pt>
                <c:pt idx="56">
                  <c:v>0.438690185546875</c:v>
                </c:pt>
                <c:pt idx="57">
                  <c:v>0.47454833984375</c:v>
                </c:pt>
                <c:pt idx="58">
                  <c:v>0.506591796875</c:v>
                </c:pt>
                <c:pt idx="59">
                  <c:v>0.54721832275390603</c:v>
                </c:pt>
                <c:pt idx="60">
                  <c:v>0.576019287109375</c:v>
                </c:pt>
                <c:pt idx="61">
                  <c:v>0.61779022216796897</c:v>
                </c:pt>
                <c:pt idx="62">
                  <c:v>0.653076171875</c:v>
                </c:pt>
                <c:pt idx="63">
                  <c:v>0.68149566650390603</c:v>
                </c:pt>
                <c:pt idx="64">
                  <c:v>0.72650909423828103</c:v>
                </c:pt>
                <c:pt idx="65">
                  <c:v>0.75263977050781306</c:v>
                </c:pt>
                <c:pt idx="66">
                  <c:v>0.79631805419921897</c:v>
                </c:pt>
                <c:pt idx="67">
                  <c:v>0.82855224609375</c:v>
                </c:pt>
                <c:pt idx="68">
                  <c:v>0.865936279296875</c:v>
                </c:pt>
                <c:pt idx="69">
                  <c:v>0.901031494140625</c:v>
                </c:pt>
                <c:pt idx="70">
                  <c:v>0.933074951171875</c:v>
                </c:pt>
                <c:pt idx="71">
                  <c:v>0.96797943115234397</c:v>
                </c:pt>
                <c:pt idx="72">
                  <c:v>1.0011672973632799</c:v>
                </c:pt>
                <c:pt idx="73">
                  <c:v>1.0295867919921899</c:v>
                </c:pt>
                <c:pt idx="74">
                  <c:v>1.06716156005859</c:v>
                </c:pt>
                <c:pt idx="75">
                  <c:v>1.10015869140625</c:v>
                </c:pt>
                <c:pt idx="76">
                  <c:v>1.1409759521484399</c:v>
                </c:pt>
                <c:pt idx="77">
                  <c:v>1.1669158935546899</c:v>
                </c:pt>
                <c:pt idx="78">
                  <c:v>1.1932373046875</c:v>
                </c:pt>
                <c:pt idx="79">
                  <c:v>1.23538970947266</c:v>
                </c:pt>
                <c:pt idx="80">
                  <c:v>1.2571334838867201</c:v>
                </c:pt>
                <c:pt idx="81">
                  <c:v>1.29642486572266</c:v>
                </c:pt>
                <c:pt idx="82">
                  <c:v>1.3256072998046899</c:v>
                </c:pt>
                <c:pt idx="83">
                  <c:v>1.3597488403320299</c:v>
                </c:pt>
                <c:pt idx="84">
                  <c:v>1.3975143432617201</c:v>
                </c:pt>
                <c:pt idx="85">
                  <c:v>1.4324188232421899</c:v>
                </c:pt>
                <c:pt idx="86">
                  <c:v>1.4631271362304701</c:v>
                </c:pt>
                <c:pt idx="87">
                  <c:v>1.4900207519531301</c:v>
                </c:pt>
                <c:pt idx="88">
                  <c:v>1.5220642089843801</c:v>
                </c:pt>
                <c:pt idx="89">
                  <c:v>1.5628814697265601</c:v>
                </c:pt>
                <c:pt idx="90">
                  <c:v>1.5846252441406301</c:v>
                </c:pt>
                <c:pt idx="91">
                  <c:v>1.61285400390625</c:v>
                </c:pt>
                <c:pt idx="92">
                  <c:v>1.64241790771484</c:v>
                </c:pt>
                <c:pt idx="93">
                  <c:v>1.6801834106445299</c:v>
                </c:pt>
                <c:pt idx="94">
                  <c:v>1.7097473144531301</c:v>
                </c:pt>
                <c:pt idx="95">
                  <c:v>1.7398834228515601</c:v>
                </c:pt>
                <c:pt idx="96">
                  <c:v>1.7726898193359399</c:v>
                </c:pt>
                <c:pt idx="97">
                  <c:v>1.8064498901367201</c:v>
                </c:pt>
                <c:pt idx="98">
                  <c:v>1.83963775634766</c:v>
                </c:pt>
                <c:pt idx="99">
                  <c:v>1.8665313720703101</c:v>
                </c:pt>
                <c:pt idx="100">
                  <c:v>1.89151763916016</c:v>
                </c:pt>
                <c:pt idx="101">
                  <c:v>1.92413330078125</c:v>
                </c:pt>
                <c:pt idx="102">
                  <c:v>1.9611358642578101</c:v>
                </c:pt>
                <c:pt idx="103">
                  <c:v>1.9819259643554701</c:v>
                </c:pt>
                <c:pt idx="104">
                  <c:v>2.0158767700195299</c:v>
                </c:pt>
                <c:pt idx="105">
                  <c:v>2.0439147949218799</c:v>
                </c:pt>
                <c:pt idx="106">
                  <c:v>2.0732879638671902</c:v>
                </c:pt>
                <c:pt idx="107">
                  <c:v>2.1015167236328098</c:v>
                </c:pt>
                <c:pt idx="108">
                  <c:v>2.1354675292968799</c:v>
                </c:pt>
                <c:pt idx="109">
                  <c:v>2.1707534790039098</c:v>
                </c:pt>
                <c:pt idx="110">
                  <c:v>2.1974563598632799</c:v>
                </c:pt>
                <c:pt idx="111">
                  <c:v>2.2184371948242201</c:v>
                </c:pt>
                <c:pt idx="112">
                  <c:v>2.2438049316406299</c:v>
                </c:pt>
                <c:pt idx="113">
                  <c:v>2.2857666015625</c:v>
                </c:pt>
                <c:pt idx="114">
                  <c:v>2.31170654296875</c:v>
                </c:pt>
                <c:pt idx="115">
                  <c:v>2.3359298706054701</c:v>
                </c:pt>
                <c:pt idx="116">
                  <c:v>2.3660659790039098</c:v>
                </c:pt>
                <c:pt idx="117">
                  <c:v>2.3956298828125</c:v>
                </c:pt>
                <c:pt idx="118">
                  <c:v>2.4271011352539098</c:v>
                </c:pt>
                <c:pt idx="119">
                  <c:v>2.46124267578125</c:v>
                </c:pt>
                <c:pt idx="120">
                  <c:v>2.4906158447265598</c:v>
                </c:pt>
                <c:pt idx="121">
                  <c:v>2.5146484375</c:v>
                </c:pt>
                <c:pt idx="122">
                  <c:v>2.5398254394531299</c:v>
                </c:pt>
                <c:pt idx="123">
                  <c:v>2.5728225708007799</c:v>
                </c:pt>
                <c:pt idx="124">
                  <c:v>2.5962829589843799</c:v>
                </c:pt>
                <c:pt idx="125">
                  <c:v>2.6283264160156299</c:v>
                </c:pt>
                <c:pt idx="126">
                  <c:v>2.65350341796875</c:v>
                </c:pt>
                <c:pt idx="127">
                  <c:v>2.6882171630859402</c:v>
                </c:pt>
                <c:pt idx="128">
                  <c:v>2.7124404907226598</c:v>
                </c:pt>
                <c:pt idx="129">
                  <c:v>2.73895263671875</c:v>
                </c:pt>
                <c:pt idx="130">
                  <c:v>2.7698516845703098</c:v>
                </c:pt>
                <c:pt idx="131">
                  <c:v>2.7990341186523402</c:v>
                </c:pt>
                <c:pt idx="132">
                  <c:v>2.8326034545898402</c:v>
                </c:pt>
                <c:pt idx="133">
                  <c:v>2.8562545776367201</c:v>
                </c:pt>
                <c:pt idx="134">
                  <c:v>2.8764724731445299</c:v>
                </c:pt>
                <c:pt idx="135">
                  <c:v>2.9043197631835902</c:v>
                </c:pt>
                <c:pt idx="136">
                  <c:v>2.94189453125</c:v>
                </c:pt>
                <c:pt idx="137">
                  <c:v>2.9689788818359402</c:v>
                </c:pt>
                <c:pt idx="138">
                  <c:v>2.9901504516601598</c:v>
                </c:pt>
                <c:pt idx="139">
                  <c:v>3.0210494995117201</c:v>
                </c:pt>
                <c:pt idx="140">
                  <c:v>3.0508041381835902</c:v>
                </c:pt>
                <c:pt idx="141">
                  <c:v>3.076171875</c:v>
                </c:pt>
                <c:pt idx="142">
                  <c:v>3.0977249145507799</c:v>
                </c:pt>
                <c:pt idx="143">
                  <c:v>3.1278610229492201</c:v>
                </c:pt>
                <c:pt idx="144">
                  <c:v>3.1547546386718799</c:v>
                </c:pt>
                <c:pt idx="145">
                  <c:v>3.1835556030273402</c:v>
                </c:pt>
                <c:pt idx="146">
                  <c:v>3.2127380371093799</c:v>
                </c:pt>
                <c:pt idx="147">
                  <c:v>3.2377243041992201</c:v>
                </c:pt>
                <c:pt idx="148">
                  <c:v>3.2644271850585902</c:v>
                </c:pt>
                <c:pt idx="149">
                  <c:v>3.2909393310546902</c:v>
                </c:pt>
                <c:pt idx="150">
                  <c:v>3.3262252807617201</c:v>
                </c:pt>
                <c:pt idx="151">
                  <c:v>3.3420562744140598</c:v>
                </c:pt>
                <c:pt idx="152">
                  <c:v>3.3683776855468799</c:v>
                </c:pt>
                <c:pt idx="153">
                  <c:v>3.4015655517578098</c:v>
                </c:pt>
                <c:pt idx="154">
                  <c:v>3.4269332885742201</c:v>
                </c:pt>
                <c:pt idx="155">
                  <c:v>3.4482955932617201</c:v>
                </c:pt>
                <c:pt idx="156">
                  <c:v>3.4746170043945299</c:v>
                </c:pt>
                <c:pt idx="157">
                  <c:v>3.5053253173828098</c:v>
                </c:pt>
                <c:pt idx="158">
                  <c:v>3.5346984863281299</c:v>
                </c:pt>
                <c:pt idx="159">
                  <c:v>3.56292724609375</c:v>
                </c:pt>
                <c:pt idx="160">
                  <c:v>3.5825729370117201</c:v>
                </c:pt>
                <c:pt idx="161">
                  <c:v>3.5993576049804701</c:v>
                </c:pt>
                <c:pt idx="162">
                  <c:v>3.6378860473632799</c:v>
                </c:pt>
                <c:pt idx="163">
                  <c:v>3.6685943603515598</c:v>
                </c:pt>
                <c:pt idx="164">
                  <c:v>3.6809921264648402</c:v>
                </c:pt>
                <c:pt idx="165">
                  <c:v>3.7118911743164098</c:v>
                </c:pt>
                <c:pt idx="166">
                  <c:v>3.7370681762695299</c:v>
                </c:pt>
                <c:pt idx="167">
                  <c:v>3.7725448608398402</c:v>
                </c:pt>
                <c:pt idx="168">
                  <c:v>3.8015365600585902</c:v>
                </c:pt>
                <c:pt idx="169">
                  <c:v>3.8204193115234402</c:v>
                </c:pt>
                <c:pt idx="170">
                  <c:v>3.8404464721679701</c:v>
                </c:pt>
                <c:pt idx="171">
                  <c:v>3.8724899291992201</c:v>
                </c:pt>
                <c:pt idx="172">
                  <c:v>3.8972854614257799</c:v>
                </c:pt>
                <c:pt idx="173">
                  <c:v>3.9165496826171902</c:v>
                </c:pt>
                <c:pt idx="174">
                  <c:v>3.9400100708007799</c:v>
                </c:pt>
                <c:pt idx="175">
                  <c:v>3.9691925048828098</c:v>
                </c:pt>
                <c:pt idx="176">
                  <c:v>3.9987564086914098</c:v>
                </c:pt>
                <c:pt idx="177">
                  <c:v>4.0168762207031303</c:v>
                </c:pt>
                <c:pt idx="178">
                  <c:v>4.0431976318359402</c:v>
                </c:pt>
                <c:pt idx="179">
                  <c:v>4.0626525878906303</c:v>
                </c:pt>
                <c:pt idx="180">
                  <c:v>4.1070938110351598</c:v>
                </c:pt>
                <c:pt idx="181">
                  <c:v>4.1173934936523402</c:v>
                </c:pt>
                <c:pt idx="182">
                  <c:v>4.1347503662109402</c:v>
                </c:pt>
                <c:pt idx="183">
                  <c:v>4.1734695434570304</c:v>
                </c:pt>
                <c:pt idx="184">
                  <c:v>4.2018890380859402</c:v>
                </c:pt>
                <c:pt idx="185">
                  <c:v>4.22210693359375</c:v>
                </c:pt>
                <c:pt idx="186">
                  <c:v>4.2394638061523402</c:v>
                </c:pt>
                <c:pt idx="187">
                  <c:v>4.266357421875</c:v>
                </c:pt>
                <c:pt idx="188">
                  <c:v>4.2982101440429696</c:v>
                </c:pt>
                <c:pt idx="189">
                  <c:v>4.3226242065429696</c:v>
                </c:pt>
                <c:pt idx="190">
                  <c:v>4.3363571166992196</c:v>
                </c:pt>
                <c:pt idx="191">
                  <c:v>4.3657302856445304</c:v>
                </c:pt>
                <c:pt idx="192">
                  <c:v>4.3958663940429696</c:v>
                </c:pt>
                <c:pt idx="193">
                  <c:v>4.4239044189453098</c:v>
                </c:pt>
                <c:pt idx="194">
                  <c:v>4.4361114501953098</c:v>
                </c:pt>
                <c:pt idx="195">
                  <c:v>4.4622421264648402</c:v>
                </c:pt>
                <c:pt idx="196">
                  <c:v>4.4931411743164098</c:v>
                </c:pt>
                <c:pt idx="197">
                  <c:v>4.5164108276367196</c:v>
                </c:pt>
                <c:pt idx="198">
                  <c:v>4.5398712158203098</c:v>
                </c:pt>
                <c:pt idx="199">
                  <c:v>4.5660018920898402</c:v>
                </c:pt>
                <c:pt idx="200">
                  <c:v>4.5902252197265598</c:v>
                </c:pt>
                <c:pt idx="201">
                  <c:v>4.6163558959960902</c:v>
                </c:pt>
                <c:pt idx="202">
                  <c:v>4.6382904052734402</c:v>
                </c:pt>
                <c:pt idx="203">
                  <c:v>4.6558380126953098</c:v>
                </c:pt>
                <c:pt idx="204">
                  <c:v>4.6823501586914098</c:v>
                </c:pt>
                <c:pt idx="205">
                  <c:v>4.7088623046875</c:v>
                </c:pt>
                <c:pt idx="206">
                  <c:v>4.7321319580078098</c:v>
                </c:pt>
                <c:pt idx="207">
                  <c:v>4.7521591186523402</c:v>
                </c:pt>
                <c:pt idx="208">
                  <c:v>4.7691345214843803</c:v>
                </c:pt>
                <c:pt idx="209">
                  <c:v>4.8088073730468803</c:v>
                </c:pt>
                <c:pt idx="210">
                  <c:v>4.8295974731445304</c:v>
                </c:pt>
                <c:pt idx="211">
                  <c:v>4.8469543457031303</c:v>
                </c:pt>
                <c:pt idx="212">
                  <c:v>4.8677444458007804</c:v>
                </c:pt>
                <c:pt idx="213">
                  <c:v>4.8986434936523402</c:v>
                </c:pt>
                <c:pt idx="214">
                  <c:v>4.9261093139648402</c:v>
                </c:pt>
                <c:pt idx="215">
                  <c:v>4.9491882324218803</c:v>
                </c:pt>
                <c:pt idx="216">
                  <c:v>4.9654006958007804</c:v>
                </c:pt>
                <c:pt idx="217">
                  <c:v>4.9821853637695304</c:v>
                </c:pt>
                <c:pt idx="218">
                  <c:v>5.0222396850585902</c:v>
                </c:pt>
                <c:pt idx="219">
                  <c:v>5.0395965576171902</c:v>
                </c:pt>
                <c:pt idx="220">
                  <c:v>5.0567626953125</c:v>
                </c:pt>
                <c:pt idx="221">
                  <c:v>5.0804138183593803</c:v>
                </c:pt>
                <c:pt idx="222">
                  <c:v>5.1113128662109402</c:v>
                </c:pt>
                <c:pt idx="223">
                  <c:v>5.1383972167968803</c:v>
                </c:pt>
                <c:pt idx="224">
                  <c:v>5.15289306640625</c:v>
                </c:pt>
                <c:pt idx="225">
                  <c:v>5.1691055297851598</c:v>
                </c:pt>
                <c:pt idx="226">
                  <c:v>5.1931381225585902</c:v>
                </c:pt>
                <c:pt idx="227">
                  <c:v>5.2309036254882804</c:v>
                </c:pt>
                <c:pt idx="228">
                  <c:v>5.2480697631835902</c:v>
                </c:pt>
                <c:pt idx="229">
                  <c:v>5.2656173706054696</c:v>
                </c:pt>
                <c:pt idx="230">
                  <c:v>5.2881240844726598</c:v>
                </c:pt>
                <c:pt idx="231">
                  <c:v>5.3190231323242196</c:v>
                </c:pt>
                <c:pt idx="232">
                  <c:v>5.3440093994140598</c:v>
                </c:pt>
                <c:pt idx="233">
                  <c:v>5.3499221801757804</c:v>
                </c:pt>
                <c:pt idx="234">
                  <c:v>5.3861618041992196</c:v>
                </c:pt>
                <c:pt idx="235">
                  <c:v>5.4210662841796902</c:v>
                </c:pt>
                <c:pt idx="236">
                  <c:v>5.4372787475585902</c:v>
                </c:pt>
                <c:pt idx="237">
                  <c:v>5.45196533203125</c:v>
                </c:pt>
                <c:pt idx="238">
                  <c:v>5.4744720458984402</c:v>
                </c:pt>
                <c:pt idx="239">
                  <c:v>5.4935455322265598</c:v>
                </c:pt>
                <c:pt idx="240">
                  <c:v>5.5219650268554696</c:v>
                </c:pt>
                <c:pt idx="241">
                  <c:v>5.5490493774414098</c:v>
                </c:pt>
                <c:pt idx="242">
                  <c:v>5.5795669555664098</c:v>
                </c:pt>
                <c:pt idx="243">
                  <c:v>5.5910110473632804</c:v>
                </c:pt>
                <c:pt idx="244">
                  <c:v>5.6066513061523402</c:v>
                </c:pt>
                <c:pt idx="245">
                  <c:v>5.6343078613281303</c:v>
                </c:pt>
                <c:pt idx="246">
                  <c:v>5.6529998779296902</c:v>
                </c:pt>
                <c:pt idx="247">
                  <c:v>5.6787490844726598</c:v>
                </c:pt>
                <c:pt idx="248">
                  <c:v>5.7018280029296902</c:v>
                </c:pt>
                <c:pt idx="249">
                  <c:v>5.7191848754882804</c:v>
                </c:pt>
                <c:pt idx="250">
                  <c:v>5.7489395141601598</c:v>
                </c:pt>
                <c:pt idx="251">
                  <c:v>5.7701110839843803</c:v>
                </c:pt>
                <c:pt idx="252">
                  <c:v>5.78765869140625</c:v>
                </c:pt>
                <c:pt idx="253">
                  <c:v>5.7899475097656303</c:v>
                </c:pt>
                <c:pt idx="254">
                  <c:v>5.7401657104492196</c:v>
                </c:pt>
                <c:pt idx="255">
                  <c:v>5.7142257690429696</c:v>
                </c:pt>
                <c:pt idx="256">
                  <c:v>5.7212829589843803</c:v>
                </c:pt>
                <c:pt idx="257">
                  <c:v>5.7165145874023402</c:v>
                </c:pt>
                <c:pt idx="258">
                  <c:v>5.6854248046875</c:v>
                </c:pt>
                <c:pt idx="259">
                  <c:v>5.6499481201171902</c:v>
                </c:pt>
                <c:pt idx="260">
                  <c:v>5.6467056274414098</c:v>
                </c:pt>
                <c:pt idx="261">
                  <c:v>5.6509017944335902</c:v>
                </c:pt>
                <c:pt idx="262">
                  <c:v>5.6241989135742196</c:v>
                </c:pt>
                <c:pt idx="263">
                  <c:v>5.5885314941406303</c:v>
                </c:pt>
                <c:pt idx="264">
                  <c:v>5.5824279785156303</c:v>
                </c:pt>
                <c:pt idx="265">
                  <c:v>5.5789947509765598</c:v>
                </c:pt>
                <c:pt idx="266">
                  <c:v>5.55572509765625</c:v>
                </c:pt>
                <c:pt idx="267">
                  <c:v>5.5274963378906303</c:v>
                </c:pt>
                <c:pt idx="268">
                  <c:v>5.5047988891601598</c:v>
                </c:pt>
                <c:pt idx="269">
                  <c:v>5.4967880249023402</c:v>
                </c:pt>
                <c:pt idx="270">
                  <c:v>5.4836273193359402</c:v>
                </c:pt>
                <c:pt idx="271">
                  <c:v>5.4582595825195304</c:v>
                </c:pt>
                <c:pt idx="272">
                  <c:v>5.43365478515625</c:v>
                </c:pt>
                <c:pt idx="273">
                  <c:v>5.4119110107421902</c:v>
                </c:pt>
                <c:pt idx="274">
                  <c:v>5.4113388061523402</c:v>
                </c:pt>
                <c:pt idx="275">
                  <c:v>5.3911209106445304</c:v>
                </c:pt>
                <c:pt idx="276">
                  <c:v>5.3594589233398402</c:v>
                </c:pt>
                <c:pt idx="277">
                  <c:v>5.3466796875</c:v>
                </c:pt>
                <c:pt idx="278">
                  <c:v>5.3327560424804696</c:v>
                </c:pt>
                <c:pt idx="279">
                  <c:v>5.3119659423828098</c:v>
                </c:pt>
                <c:pt idx="280">
                  <c:v>5.29937744140625</c:v>
                </c:pt>
                <c:pt idx="281">
                  <c:v>5.2679061889648402</c:v>
                </c:pt>
                <c:pt idx="282">
                  <c:v>5.2545547485351598</c:v>
                </c:pt>
                <c:pt idx="283">
                  <c:v>5.2450180053710902</c:v>
                </c:pt>
                <c:pt idx="284">
                  <c:v>5.2164077758789098</c:v>
                </c:pt>
                <c:pt idx="285">
                  <c:v>5.1874160766601598</c:v>
                </c:pt>
                <c:pt idx="286">
                  <c:v>5.1734924316406303</c:v>
                </c:pt>
                <c:pt idx="287">
                  <c:v>5.1567077636718803</c:v>
                </c:pt>
                <c:pt idx="288">
                  <c:v>5.1385879516601598</c:v>
                </c:pt>
                <c:pt idx="289">
                  <c:v>5.1191329956054696</c:v>
                </c:pt>
                <c:pt idx="290">
                  <c:v>5.0905227661132804</c:v>
                </c:pt>
                <c:pt idx="291">
                  <c:v>5.0806045532226598</c:v>
                </c:pt>
                <c:pt idx="292">
                  <c:v>5.0601959228515598</c:v>
                </c:pt>
                <c:pt idx="293">
                  <c:v>5.0285339355468803</c:v>
                </c:pt>
                <c:pt idx="294">
                  <c:v>5.0098419189453098</c:v>
                </c:pt>
                <c:pt idx="295">
                  <c:v>4.9961090087890598</c:v>
                </c:pt>
                <c:pt idx="296">
                  <c:v>4.9852371215820304</c:v>
                </c:pt>
                <c:pt idx="297">
                  <c:v>4.9581527709960902</c:v>
                </c:pt>
                <c:pt idx="298">
                  <c:v>4.9346923828125</c:v>
                </c:pt>
                <c:pt idx="299">
                  <c:v>4.9257278442382804</c:v>
                </c:pt>
                <c:pt idx="300">
                  <c:v>4.9081802368164098</c:v>
                </c:pt>
                <c:pt idx="301">
                  <c:v>4.8780441284179696</c:v>
                </c:pt>
                <c:pt idx="302">
                  <c:v>4.8534393310546902</c:v>
                </c:pt>
                <c:pt idx="303">
                  <c:v>4.8305511474609402</c:v>
                </c:pt>
                <c:pt idx="304">
                  <c:v>4.8223495483398402</c:v>
                </c:pt>
                <c:pt idx="305">
                  <c:v>4.7945022583007804</c:v>
                </c:pt>
                <c:pt idx="306">
                  <c:v>4.7750473022460902</c:v>
                </c:pt>
                <c:pt idx="307">
                  <c:v>4.7557830810546902</c:v>
                </c:pt>
                <c:pt idx="308">
                  <c:v>4.7325134277343803</c:v>
                </c:pt>
                <c:pt idx="309">
                  <c:v>4.7182083129882804</c:v>
                </c:pt>
                <c:pt idx="310">
                  <c:v>4.6962738037109402</c:v>
                </c:pt>
                <c:pt idx="311">
                  <c:v>4.6724319458007804</c:v>
                </c:pt>
                <c:pt idx="312">
                  <c:v>4.6545028686523402</c:v>
                </c:pt>
                <c:pt idx="313">
                  <c:v>4.6360015869140598</c:v>
                </c:pt>
                <c:pt idx="314">
                  <c:v>4.6089172363281303</c:v>
                </c:pt>
                <c:pt idx="315">
                  <c:v>4.5936584472656303</c:v>
                </c:pt>
                <c:pt idx="316">
                  <c:v>4.5675277709960902</c:v>
                </c:pt>
                <c:pt idx="317">
                  <c:v>4.5484542846679696</c:v>
                </c:pt>
                <c:pt idx="318">
                  <c:v>4.5320510864257804</c:v>
                </c:pt>
                <c:pt idx="319">
                  <c:v>4.5070648193359402</c:v>
                </c:pt>
                <c:pt idx="320">
                  <c:v>4.4849395751953098</c:v>
                </c:pt>
                <c:pt idx="321">
                  <c:v>4.4698715209960902</c:v>
                </c:pt>
                <c:pt idx="322">
                  <c:v>4.4458389282226598</c:v>
                </c:pt>
                <c:pt idx="323">
                  <c:v>4.4273376464843803</c:v>
                </c:pt>
                <c:pt idx="324">
                  <c:v>4.4065475463867196</c:v>
                </c:pt>
                <c:pt idx="325">
                  <c:v>4.3819427490234402</c:v>
                </c:pt>
                <c:pt idx="326">
                  <c:v>4.3603897094726598</c:v>
                </c:pt>
                <c:pt idx="327">
                  <c:v>4.3439865112304696</c:v>
                </c:pt>
                <c:pt idx="328">
                  <c:v>4.3210983276367196</c:v>
                </c:pt>
                <c:pt idx="329">
                  <c:v>4.2966842651367196</c:v>
                </c:pt>
                <c:pt idx="330">
                  <c:v>4.2757034301757804</c:v>
                </c:pt>
                <c:pt idx="331">
                  <c:v>4.2524337768554696</c:v>
                </c:pt>
                <c:pt idx="332">
                  <c:v>4.2421340942382804</c:v>
                </c:pt>
                <c:pt idx="333">
                  <c:v>4.2125701904296902</c:v>
                </c:pt>
                <c:pt idx="334">
                  <c:v>4.1803359985351598</c:v>
                </c:pt>
                <c:pt idx="335">
                  <c:v>4.1660308837890598</c:v>
                </c:pt>
                <c:pt idx="336">
                  <c:v>4.1486740112304696</c:v>
                </c:pt>
                <c:pt idx="337">
                  <c:v>4.1303634643554696</c:v>
                </c:pt>
                <c:pt idx="338">
                  <c:v>4.1088104248046902</c:v>
                </c:pt>
                <c:pt idx="339">
                  <c:v>4.0815353393554696</c:v>
                </c:pt>
                <c:pt idx="340">
                  <c:v>4.0653228759765598</c:v>
                </c:pt>
                <c:pt idx="341">
                  <c:v>4.0407180786132804</c:v>
                </c:pt>
                <c:pt idx="342">
                  <c:v>4.0149688720703098</c:v>
                </c:pt>
                <c:pt idx="343">
                  <c:v>3.9859771728515598</c:v>
                </c:pt>
                <c:pt idx="344">
                  <c:v>3.9720535278320299</c:v>
                </c:pt>
                <c:pt idx="345">
                  <c:v>3.9556503295898402</c:v>
                </c:pt>
                <c:pt idx="346">
                  <c:v>3.9249420166015598</c:v>
                </c:pt>
                <c:pt idx="347">
                  <c:v>3.8974761962890598</c:v>
                </c:pt>
                <c:pt idx="348">
                  <c:v>3.8793563842773402</c:v>
                </c:pt>
                <c:pt idx="349">
                  <c:v>3.8633346557617201</c:v>
                </c:pt>
                <c:pt idx="350">
                  <c:v>3.8372039794921902</c:v>
                </c:pt>
                <c:pt idx="351">
                  <c:v>3.8232803344726598</c:v>
                </c:pt>
                <c:pt idx="352">
                  <c:v>3.7965774536132799</c:v>
                </c:pt>
                <c:pt idx="353">
                  <c:v>3.7801742553710902</c:v>
                </c:pt>
                <c:pt idx="354">
                  <c:v>3.7502288818359402</c:v>
                </c:pt>
                <c:pt idx="355">
                  <c:v>3.7254333496093799</c:v>
                </c:pt>
                <c:pt idx="356">
                  <c:v>3.7055969238281299</c:v>
                </c:pt>
                <c:pt idx="357">
                  <c:v>3.6848068237304701</c:v>
                </c:pt>
                <c:pt idx="358">
                  <c:v>3.6516189575195299</c:v>
                </c:pt>
                <c:pt idx="359">
                  <c:v>3.6346435546875</c:v>
                </c:pt>
                <c:pt idx="360">
                  <c:v>3.6216735839843799</c:v>
                </c:pt>
                <c:pt idx="361">
                  <c:v>3.5902023315429701</c:v>
                </c:pt>
                <c:pt idx="362">
                  <c:v>3.5655975341796902</c:v>
                </c:pt>
                <c:pt idx="363">
                  <c:v>3.5421371459960902</c:v>
                </c:pt>
                <c:pt idx="364">
                  <c:v>3.5240173339843799</c:v>
                </c:pt>
                <c:pt idx="365">
                  <c:v>3.5072326660156299</c:v>
                </c:pt>
                <c:pt idx="366">
                  <c:v>3.4740447998046902</c:v>
                </c:pt>
                <c:pt idx="367">
                  <c:v>3.4570693969726598</c:v>
                </c:pt>
                <c:pt idx="368">
                  <c:v>3.4326553344726598</c:v>
                </c:pt>
                <c:pt idx="369">
                  <c:v>3.4168243408203098</c:v>
                </c:pt>
                <c:pt idx="370">
                  <c:v>3.3826828002929701</c:v>
                </c:pt>
                <c:pt idx="371">
                  <c:v>3.3582687377929701</c:v>
                </c:pt>
                <c:pt idx="372">
                  <c:v>3.3355712890625</c:v>
                </c:pt>
                <c:pt idx="373">
                  <c:v>3.3140182495117201</c:v>
                </c:pt>
                <c:pt idx="374">
                  <c:v>3.2997131347656299</c:v>
                </c:pt>
                <c:pt idx="375">
                  <c:v>3.2636642456054701</c:v>
                </c:pt>
                <c:pt idx="376">
                  <c:v>3.2384872436523402</c:v>
                </c:pt>
                <c:pt idx="377">
                  <c:v>3.2239913940429701</c:v>
                </c:pt>
                <c:pt idx="378">
                  <c:v>3.2041549682617201</c:v>
                </c:pt>
                <c:pt idx="379">
                  <c:v>3.1761169433593799</c:v>
                </c:pt>
                <c:pt idx="380">
                  <c:v>3.1419754028320299</c:v>
                </c:pt>
                <c:pt idx="381">
                  <c:v>3.1240463256835902</c:v>
                </c:pt>
                <c:pt idx="382">
                  <c:v>3.1122207641601598</c:v>
                </c:pt>
                <c:pt idx="383">
                  <c:v>3.0801773071289098</c:v>
                </c:pt>
                <c:pt idx="384">
                  <c:v>3.0506134033203098</c:v>
                </c:pt>
                <c:pt idx="385">
                  <c:v>3.0309677124023402</c:v>
                </c:pt>
                <c:pt idx="386">
                  <c:v>3.0071258544921902</c:v>
                </c:pt>
                <c:pt idx="387">
                  <c:v>2.9817581176757799</c:v>
                </c:pt>
                <c:pt idx="388">
                  <c:v>2.9548645019531299</c:v>
                </c:pt>
                <c:pt idx="389">
                  <c:v>2.9317855834960902</c:v>
                </c:pt>
                <c:pt idx="390">
                  <c:v>2.9132843017578098</c:v>
                </c:pt>
                <c:pt idx="391">
                  <c:v>2.8944015502929701</c:v>
                </c:pt>
                <c:pt idx="392">
                  <c:v>2.8623580932617201</c:v>
                </c:pt>
                <c:pt idx="393">
                  <c:v>2.8364181518554701</c:v>
                </c:pt>
                <c:pt idx="394">
                  <c:v>2.8165817260742201</c:v>
                </c:pt>
                <c:pt idx="395">
                  <c:v>2.7936935424804701</c:v>
                </c:pt>
                <c:pt idx="396">
                  <c:v>2.7624130249023402</c:v>
                </c:pt>
                <c:pt idx="397">
                  <c:v>2.7349472045898402</c:v>
                </c:pt>
                <c:pt idx="398">
                  <c:v>2.7141571044921902</c:v>
                </c:pt>
                <c:pt idx="399">
                  <c:v>2.6918411254882799</c:v>
                </c:pt>
                <c:pt idx="400">
                  <c:v>2.6750564575195299</c:v>
                </c:pt>
                <c:pt idx="401">
                  <c:v>2.6386260986328098</c:v>
                </c:pt>
                <c:pt idx="402">
                  <c:v>2.6123046875</c:v>
                </c:pt>
                <c:pt idx="403">
                  <c:v>2.593994140625</c:v>
                </c:pt>
                <c:pt idx="404">
                  <c:v>2.5690078735351598</c:v>
                </c:pt>
                <c:pt idx="405">
                  <c:v>2.5474548339843799</c:v>
                </c:pt>
                <c:pt idx="406">
                  <c:v>2.5152206420898402</c:v>
                </c:pt>
                <c:pt idx="407">
                  <c:v>2.5001525878906299</c:v>
                </c:pt>
                <c:pt idx="408">
                  <c:v>2.4707794189453098</c:v>
                </c:pt>
                <c:pt idx="409">
                  <c:v>2.4465560913085902</c:v>
                </c:pt>
                <c:pt idx="410">
                  <c:v>2.4131774902343799</c:v>
                </c:pt>
                <c:pt idx="411">
                  <c:v>2.3916244506835902</c:v>
                </c:pt>
                <c:pt idx="412">
                  <c:v>2.3735046386718799</c:v>
                </c:pt>
                <c:pt idx="413">
                  <c:v>2.3429870605468799</c:v>
                </c:pt>
                <c:pt idx="414">
                  <c:v>2.3139953613281299</c:v>
                </c:pt>
                <c:pt idx="415">
                  <c:v>2.2947311401367201</c:v>
                </c:pt>
                <c:pt idx="416">
                  <c:v>2.2794723510742201</c:v>
                </c:pt>
                <c:pt idx="417">
                  <c:v>2.2474288940429701</c:v>
                </c:pt>
                <c:pt idx="418">
                  <c:v>2.2169113159179701</c:v>
                </c:pt>
                <c:pt idx="419">
                  <c:v>2.1905899047851598</c:v>
                </c:pt>
                <c:pt idx="420">
                  <c:v>2.1650314331054701</c:v>
                </c:pt>
                <c:pt idx="421">
                  <c:v>2.1411895751953098</c:v>
                </c:pt>
                <c:pt idx="422">
                  <c:v>2.1167755126953098</c:v>
                </c:pt>
                <c:pt idx="423">
                  <c:v>2.0936965942382799</c:v>
                </c:pt>
                <c:pt idx="424">
                  <c:v>2.0627975463867201</c:v>
                </c:pt>
                <c:pt idx="425">
                  <c:v>2.0433425903320299</c:v>
                </c:pt>
                <c:pt idx="426">
                  <c:v>2.0042419433593799</c:v>
                </c:pt>
                <c:pt idx="427">
                  <c:v>1.9804000854492201</c:v>
                </c:pt>
                <c:pt idx="428">
                  <c:v>1.9590377807617201</c:v>
                </c:pt>
                <c:pt idx="429">
                  <c:v>1.9325256347656301</c:v>
                </c:pt>
                <c:pt idx="430">
                  <c:v>1.9075393676757799</c:v>
                </c:pt>
                <c:pt idx="431">
                  <c:v>1.8796920776367201</c:v>
                </c:pt>
                <c:pt idx="432">
                  <c:v>1.8520355224609399</c:v>
                </c:pt>
                <c:pt idx="433">
                  <c:v>1.8291473388671899</c:v>
                </c:pt>
                <c:pt idx="434">
                  <c:v>1.8003463745117201</c:v>
                </c:pt>
                <c:pt idx="435">
                  <c:v>1.7719268798828101</c:v>
                </c:pt>
                <c:pt idx="436">
                  <c:v>1.74713134765625</c:v>
                </c:pt>
                <c:pt idx="437">
                  <c:v>1.7242431640625</c:v>
                </c:pt>
                <c:pt idx="438">
                  <c:v>1.7030715942382799</c:v>
                </c:pt>
                <c:pt idx="439">
                  <c:v>1.66778564453125</c:v>
                </c:pt>
                <c:pt idx="440">
                  <c:v>1.6399383544921899</c:v>
                </c:pt>
                <c:pt idx="441">
                  <c:v>1.61285400390625</c:v>
                </c:pt>
                <c:pt idx="442">
                  <c:v>1.5836715698242201</c:v>
                </c:pt>
                <c:pt idx="443">
                  <c:v>1.56650543212891</c:v>
                </c:pt>
                <c:pt idx="444">
                  <c:v>1.53350830078125</c:v>
                </c:pt>
                <c:pt idx="445">
                  <c:v>1.5045166015625</c:v>
                </c:pt>
                <c:pt idx="446">
                  <c:v>1.4751434326171899</c:v>
                </c:pt>
                <c:pt idx="447">
                  <c:v>1.4509201049804701</c:v>
                </c:pt>
                <c:pt idx="448">
                  <c:v>1.4299392700195299</c:v>
                </c:pt>
                <c:pt idx="449">
                  <c:v>1.39980316162109</c:v>
                </c:pt>
                <c:pt idx="450">
                  <c:v>1.36966705322266</c:v>
                </c:pt>
                <c:pt idx="451">
                  <c:v>1.34372711181641</c:v>
                </c:pt>
                <c:pt idx="452">
                  <c:v>1.31378173828125</c:v>
                </c:pt>
                <c:pt idx="453">
                  <c:v>1.2897491455078101</c:v>
                </c:pt>
                <c:pt idx="454">
                  <c:v>1.2586593627929701</c:v>
                </c:pt>
                <c:pt idx="455">
                  <c:v>1.22833251953125</c:v>
                </c:pt>
                <c:pt idx="456">
                  <c:v>1.20143890380859</c:v>
                </c:pt>
                <c:pt idx="457">
                  <c:v>1.1842727661132799</c:v>
                </c:pt>
                <c:pt idx="458">
                  <c:v>1.1451721191406301</c:v>
                </c:pt>
                <c:pt idx="459">
                  <c:v>1.1243820190429701</c:v>
                </c:pt>
                <c:pt idx="460">
                  <c:v>1.0988235473632799</c:v>
                </c:pt>
                <c:pt idx="461">
                  <c:v>1.07326507568359</c:v>
                </c:pt>
                <c:pt idx="462">
                  <c:v>1.04274749755859</c:v>
                </c:pt>
                <c:pt idx="463">
                  <c:v>1.0068893432617201</c:v>
                </c:pt>
                <c:pt idx="464">
                  <c:v>0.98209381103515603</c:v>
                </c:pt>
                <c:pt idx="465">
                  <c:v>0.95329284667968806</c:v>
                </c:pt>
                <c:pt idx="466">
                  <c:v>0.92372894287109397</c:v>
                </c:pt>
                <c:pt idx="467">
                  <c:v>0.89855194091796897</c:v>
                </c:pt>
                <c:pt idx="468">
                  <c:v>0.87223052978515603</c:v>
                </c:pt>
                <c:pt idx="469">
                  <c:v>0.84495544433593806</c:v>
                </c:pt>
                <c:pt idx="470">
                  <c:v>0.82302093505859397</c:v>
                </c:pt>
                <c:pt idx="471">
                  <c:v>0.79097747802734397</c:v>
                </c:pt>
                <c:pt idx="472">
                  <c:v>0.75721740722656306</c:v>
                </c:pt>
                <c:pt idx="473">
                  <c:v>0.727081298828125</c:v>
                </c:pt>
                <c:pt idx="474">
                  <c:v>0.70533752441406306</c:v>
                </c:pt>
                <c:pt idx="475">
                  <c:v>0.67119598388671897</c:v>
                </c:pt>
                <c:pt idx="476">
                  <c:v>0.64811706542968806</c:v>
                </c:pt>
                <c:pt idx="477">
                  <c:v>0.61626434326171897</c:v>
                </c:pt>
                <c:pt idx="478">
                  <c:v>0.59776306152343806</c:v>
                </c:pt>
                <c:pt idx="479">
                  <c:v>0.559234619140625</c:v>
                </c:pt>
                <c:pt idx="480">
                  <c:v>0.53730010986328103</c:v>
                </c:pt>
                <c:pt idx="481">
                  <c:v>0.51288604736328103</c:v>
                </c:pt>
                <c:pt idx="482">
                  <c:v>0.477981567382813</c:v>
                </c:pt>
                <c:pt idx="483">
                  <c:v>0.45108795166015597</c:v>
                </c:pt>
                <c:pt idx="484">
                  <c:v>0.42972564697265597</c:v>
                </c:pt>
                <c:pt idx="485">
                  <c:v>0.39310455322265597</c:v>
                </c:pt>
                <c:pt idx="486">
                  <c:v>0.372314453125</c:v>
                </c:pt>
                <c:pt idx="487">
                  <c:v>0.342178344726563</c:v>
                </c:pt>
                <c:pt idx="488">
                  <c:v>0.31490325927734403</c:v>
                </c:pt>
                <c:pt idx="489">
                  <c:v>0.294113159179688</c:v>
                </c:pt>
                <c:pt idx="490">
                  <c:v>0.262832641601563</c:v>
                </c:pt>
                <c:pt idx="491">
                  <c:v>0.235557556152344</c:v>
                </c:pt>
                <c:pt idx="492">
                  <c:v>0.210952758789063</c:v>
                </c:pt>
                <c:pt idx="493">
                  <c:v>0.187301635742188</c:v>
                </c:pt>
                <c:pt idx="494">
                  <c:v>0.160026550292969</c:v>
                </c:pt>
                <c:pt idx="495">
                  <c:v>0.129318237304688</c:v>
                </c:pt>
                <c:pt idx="496">
                  <c:v>0.119400024414063</c:v>
                </c:pt>
                <c:pt idx="497">
                  <c:v>8.6021423339843806E-2</c:v>
                </c:pt>
                <c:pt idx="498">
                  <c:v>5.2833557128906299E-2</c:v>
                </c:pt>
                <c:pt idx="499">
                  <c:v>2.93731689453125E-2</c:v>
                </c:pt>
                <c:pt idx="500">
                  <c:v>1.220703125E-2</c:v>
                </c:pt>
                <c:pt idx="501">
                  <c:v>-1.41143798828125E-2</c:v>
                </c:pt>
                <c:pt idx="502">
                  <c:v>-3.7384033203125E-2</c:v>
                </c:pt>
                <c:pt idx="503">
                  <c:v>-5.37872314453125E-2</c:v>
                </c:pt>
                <c:pt idx="504">
                  <c:v>-7.2288513183593806E-2</c:v>
                </c:pt>
                <c:pt idx="505">
                  <c:v>-0.10528564453125</c:v>
                </c:pt>
                <c:pt idx="506">
                  <c:v>-0.124931335449219</c:v>
                </c:pt>
                <c:pt idx="507">
                  <c:v>-0.14190673828125</c:v>
                </c:pt>
                <c:pt idx="508">
                  <c:v>-0.16632080078125</c:v>
                </c:pt>
                <c:pt idx="509">
                  <c:v>-0.186729431152344</c:v>
                </c:pt>
                <c:pt idx="510">
                  <c:v>-0.202369689941406</c:v>
                </c:pt>
                <c:pt idx="511">
                  <c:v>-0.217056274414063</c:v>
                </c:pt>
                <c:pt idx="512">
                  <c:v>-0.23651123046875</c:v>
                </c:pt>
                <c:pt idx="513">
                  <c:v>-0.246429443359375</c:v>
                </c:pt>
                <c:pt idx="514">
                  <c:v>-0.27008056640625</c:v>
                </c:pt>
                <c:pt idx="515">
                  <c:v>-0.27637481689453097</c:v>
                </c:pt>
                <c:pt idx="516">
                  <c:v>-0.289535522460938</c:v>
                </c:pt>
                <c:pt idx="517">
                  <c:v>-0.30078887939453097</c:v>
                </c:pt>
                <c:pt idx="518">
                  <c:v>-0.311660766601563</c:v>
                </c:pt>
                <c:pt idx="519">
                  <c:v>-0.31375885009765597</c:v>
                </c:pt>
                <c:pt idx="520">
                  <c:v>-0.32253265380859403</c:v>
                </c:pt>
                <c:pt idx="521">
                  <c:v>-0.33092498779296903</c:v>
                </c:pt>
                <c:pt idx="522">
                  <c:v>-0.33664703369140597</c:v>
                </c:pt>
                <c:pt idx="523">
                  <c:v>-0.34046173095703097</c:v>
                </c:pt>
                <c:pt idx="524">
                  <c:v>-0.33416748046875</c:v>
                </c:pt>
                <c:pt idx="525">
                  <c:v>-0.33550262451171903</c:v>
                </c:pt>
                <c:pt idx="526">
                  <c:v>-0.332260131835938</c:v>
                </c:pt>
                <c:pt idx="527">
                  <c:v>-0.32196044921875</c:v>
                </c:pt>
                <c:pt idx="528">
                  <c:v>-0.31795501708984403</c:v>
                </c:pt>
                <c:pt idx="529">
                  <c:v>-0.30994415283203097</c:v>
                </c:pt>
                <c:pt idx="530">
                  <c:v>-0.30517578125</c:v>
                </c:pt>
                <c:pt idx="531">
                  <c:v>-0.27561187744140597</c:v>
                </c:pt>
                <c:pt idx="532">
                  <c:v>-0.25234222412109403</c:v>
                </c:pt>
                <c:pt idx="533">
                  <c:v>-0.230216979980469</c:v>
                </c:pt>
                <c:pt idx="534">
                  <c:v>-0.209426879882813</c:v>
                </c:pt>
                <c:pt idx="535">
                  <c:v>-0.179100036621094</c:v>
                </c:pt>
                <c:pt idx="536">
                  <c:v>-0.154685974121094</c:v>
                </c:pt>
                <c:pt idx="537">
                  <c:v>-0.109481811523438</c:v>
                </c:pt>
                <c:pt idx="538">
                  <c:v>-8.88824462890625E-2</c:v>
                </c:pt>
                <c:pt idx="539">
                  <c:v>-4.8637390136718799E-2</c:v>
                </c:pt>
                <c:pt idx="540">
                  <c:v>-1.12533569335938E-2</c:v>
                </c:pt>
                <c:pt idx="541">
                  <c:v>2.32696533203125E-2</c:v>
                </c:pt>
                <c:pt idx="542">
                  <c:v>5.3977966308593799E-2</c:v>
                </c:pt>
                <c:pt idx="543">
                  <c:v>9.002685546875E-2</c:v>
                </c:pt>
                <c:pt idx="544">
                  <c:v>0.123977661132813</c:v>
                </c:pt>
                <c:pt idx="545">
                  <c:v>0.161170959472656</c:v>
                </c:pt>
                <c:pt idx="546">
                  <c:v>0.197029113769531</c:v>
                </c:pt>
                <c:pt idx="547">
                  <c:v>0.233650207519531</c:v>
                </c:pt>
                <c:pt idx="548">
                  <c:v>0.275421142578125</c:v>
                </c:pt>
                <c:pt idx="549">
                  <c:v>0.30059814453125</c:v>
                </c:pt>
                <c:pt idx="550">
                  <c:v>0.337600708007813</c:v>
                </c:pt>
                <c:pt idx="551">
                  <c:v>0.374221801757813</c:v>
                </c:pt>
                <c:pt idx="552">
                  <c:v>0.406646728515625</c:v>
                </c:pt>
                <c:pt idx="553">
                  <c:v>0.438690185546875</c:v>
                </c:pt>
                <c:pt idx="554">
                  <c:v>0.466537475585938</c:v>
                </c:pt>
                <c:pt idx="555">
                  <c:v>0.50907135009765603</c:v>
                </c:pt>
                <c:pt idx="556">
                  <c:v>0.54607391357421897</c:v>
                </c:pt>
                <c:pt idx="557">
                  <c:v>0.58040618896484397</c:v>
                </c:pt>
                <c:pt idx="558">
                  <c:v>0.605010986328125</c:v>
                </c:pt>
                <c:pt idx="559">
                  <c:v>0.63648223876953103</c:v>
                </c:pt>
                <c:pt idx="560">
                  <c:v>0.673675537109375</c:v>
                </c:pt>
                <c:pt idx="561">
                  <c:v>0.698089599609375</c:v>
                </c:pt>
                <c:pt idx="562">
                  <c:v>0.733184814453125</c:v>
                </c:pt>
                <c:pt idx="563">
                  <c:v>0.76179504394531306</c:v>
                </c:pt>
                <c:pt idx="564">
                  <c:v>0.79326629638671897</c:v>
                </c:pt>
                <c:pt idx="565">
                  <c:v>0.830841064453125</c:v>
                </c:pt>
                <c:pt idx="566">
                  <c:v>0.853729248046875</c:v>
                </c:pt>
                <c:pt idx="567">
                  <c:v>0.88748931884765603</c:v>
                </c:pt>
                <c:pt idx="568">
                  <c:v>0.92220306396484397</c:v>
                </c:pt>
                <c:pt idx="569">
                  <c:v>0.9429931640625</c:v>
                </c:pt>
                <c:pt idx="570">
                  <c:v>0.98419189453125</c:v>
                </c:pt>
                <c:pt idx="571">
                  <c:v>1.0105133056640601</c:v>
                </c:pt>
                <c:pt idx="572">
                  <c:v>1.04427337646484</c:v>
                </c:pt>
                <c:pt idx="573">
                  <c:v>1.07269287109375</c:v>
                </c:pt>
                <c:pt idx="574">
                  <c:v>1.0833740234375</c:v>
                </c:pt>
                <c:pt idx="575">
                  <c:v>1.1310577392578101</c:v>
                </c:pt>
                <c:pt idx="576">
                  <c:v>1.1650085449218801</c:v>
                </c:pt>
                <c:pt idx="577">
                  <c:v>1.18312835693359</c:v>
                </c:pt>
                <c:pt idx="578">
                  <c:v>1.21612548828125</c:v>
                </c:pt>
                <c:pt idx="579">
                  <c:v>1.2477874755859399</c:v>
                </c:pt>
                <c:pt idx="580">
                  <c:v>1.28574371337891</c:v>
                </c:pt>
                <c:pt idx="581">
                  <c:v>1.30615234375</c:v>
                </c:pt>
                <c:pt idx="582">
                  <c:v>1.3313293457031301</c:v>
                </c:pt>
                <c:pt idx="583">
                  <c:v>1.3618469238281301</c:v>
                </c:pt>
                <c:pt idx="584">
                  <c:v>1.39713287353516</c:v>
                </c:pt>
                <c:pt idx="585">
                  <c:v>1.43280029296875</c:v>
                </c:pt>
                <c:pt idx="586">
                  <c:v>1.4543533325195299</c:v>
                </c:pt>
                <c:pt idx="587">
                  <c:v>1.4808654785156301</c:v>
                </c:pt>
                <c:pt idx="588">
                  <c:v>1.50051116943359</c:v>
                </c:pt>
                <c:pt idx="589">
                  <c:v>1.5350341796875</c:v>
                </c:pt>
                <c:pt idx="590">
                  <c:v>1.5602111816406301</c:v>
                </c:pt>
                <c:pt idx="591">
                  <c:v>1.5825271606445299</c:v>
                </c:pt>
                <c:pt idx="592">
                  <c:v>1.6139984130859399</c:v>
                </c:pt>
                <c:pt idx="593">
                  <c:v>1.6523361206054701</c:v>
                </c:pt>
                <c:pt idx="594">
                  <c:v>1.6872406005859399</c:v>
                </c:pt>
                <c:pt idx="595">
                  <c:v>1.70497894287109</c:v>
                </c:pt>
                <c:pt idx="596">
                  <c:v>1.72519683837891</c:v>
                </c:pt>
                <c:pt idx="597">
                  <c:v>1.7545700073242201</c:v>
                </c:pt>
                <c:pt idx="598">
                  <c:v>1.79195404052734</c:v>
                </c:pt>
                <c:pt idx="599">
                  <c:v>1.82552337646484</c:v>
                </c:pt>
                <c:pt idx="600">
                  <c:v>1.8367767333984399</c:v>
                </c:pt>
                <c:pt idx="601">
                  <c:v>1.86672210693359</c:v>
                </c:pt>
                <c:pt idx="602">
                  <c:v>1.9069671630859399</c:v>
                </c:pt>
                <c:pt idx="603">
                  <c:v>1.9443511962890601</c:v>
                </c:pt>
                <c:pt idx="604">
                  <c:v>1.9474029541015601</c:v>
                </c:pt>
                <c:pt idx="605">
                  <c:v>1.9763946533203101</c:v>
                </c:pt>
                <c:pt idx="606">
                  <c:v>2.0137786865234402</c:v>
                </c:pt>
                <c:pt idx="607">
                  <c:v>2.044677734375</c:v>
                </c:pt>
                <c:pt idx="608">
                  <c:v>2.0654678344726598</c:v>
                </c:pt>
                <c:pt idx="609">
                  <c:v>2.0856857299804701</c:v>
                </c:pt>
                <c:pt idx="610">
                  <c:v>2.1142959594726598</c:v>
                </c:pt>
                <c:pt idx="611">
                  <c:v>2.1547317504882799</c:v>
                </c:pt>
                <c:pt idx="612">
                  <c:v>2.1741867065429701</c:v>
                </c:pt>
                <c:pt idx="613">
                  <c:v>2.2008895874023402</c:v>
                </c:pt>
                <c:pt idx="614">
                  <c:v>2.2220611572265598</c:v>
                </c:pt>
                <c:pt idx="615">
                  <c:v>2.2623062133789098</c:v>
                </c:pt>
                <c:pt idx="616">
                  <c:v>2.2897720336914098</c:v>
                </c:pt>
                <c:pt idx="617">
                  <c:v>2.3035049438476598</c:v>
                </c:pt>
                <c:pt idx="618">
                  <c:v>2.3336410522460902</c:v>
                </c:pt>
                <c:pt idx="619">
                  <c:v>2.3588180541992201</c:v>
                </c:pt>
                <c:pt idx="620">
                  <c:v>2.3914337158203098</c:v>
                </c:pt>
                <c:pt idx="621">
                  <c:v>2.4042129516601598</c:v>
                </c:pt>
                <c:pt idx="622">
                  <c:v>2.435302734375</c:v>
                </c:pt>
                <c:pt idx="623">
                  <c:v>2.4702072143554701</c:v>
                </c:pt>
                <c:pt idx="624">
                  <c:v>2.4942398071289098</c:v>
                </c:pt>
                <c:pt idx="625">
                  <c:v>2.5182723999023402</c:v>
                </c:pt>
                <c:pt idx="626">
                  <c:v>2.545166015625</c:v>
                </c:pt>
                <c:pt idx="627">
                  <c:v>2.5686264038085902</c:v>
                </c:pt>
                <c:pt idx="628">
                  <c:v>2.5974273681640598</c:v>
                </c:pt>
                <c:pt idx="629">
                  <c:v>2.6266098022460902</c:v>
                </c:pt>
                <c:pt idx="630">
                  <c:v>2.6460647583007799</c:v>
                </c:pt>
                <c:pt idx="631">
                  <c:v>2.6746749877929701</c:v>
                </c:pt>
                <c:pt idx="632">
                  <c:v>2.7091979980468799</c:v>
                </c:pt>
                <c:pt idx="633">
                  <c:v>2.7286529541015598</c:v>
                </c:pt>
                <c:pt idx="634">
                  <c:v>2.7503967285156299</c:v>
                </c:pt>
                <c:pt idx="635">
                  <c:v>2.7708053588867201</c:v>
                </c:pt>
                <c:pt idx="636">
                  <c:v>2.8053283691406299</c:v>
                </c:pt>
                <c:pt idx="637">
                  <c:v>2.8297424316406299</c:v>
                </c:pt>
                <c:pt idx="638">
                  <c:v>2.8501510620117201</c:v>
                </c:pt>
                <c:pt idx="639">
                  <c:v>2.8745651245117201</c:v>
                </c:pt>
                <c:pt idx="640">
                  <c:v>2.8999328613281299</c:v>
                </c:pt>
                <c:pt idx="641">
                  <c:v>2.9287338256835902</c:v>
                </c:pt>
                <c:pt idx="642">
                  <c:v>2.9569625854492201</c:v>
                </c:pt>
                <c:pt idx="643">
                  <c:v>2.9781341552734402</c:v>
                </c:pt>
                <c:pt idx="644">
                  <c:v>3.0059814453125</c:v>
                </c:pt>
                <c:pt idx="645">
                  <c:v>3.03192138671875</c:v>
                </c:pt>
                <c:pt idx="646">
                  <c:v>3.0641555786132799</c:v>
                </c:pt>
                <c:pt idx="647">
                  <c:v>3.0811309814453098</c:v>
                </c:pt>
                <c:pt idx="648">
                  <c:v>3.0973434448242201</c:v>
                </c:pt>
                <c:pt idx="649">
                  <c:v>3.1358718872070299</c:v>
                </c:pt>
                <c:pt idx="650">
                  <c:v>3.167724609375</c:v>
                </c:pt>
                <c:pt idx="651">
                  <c:v>3.1810760498046902</c:v>
                </c:pt>
                <c:pt idx="652">
                  <c:v>3.204345703125</c:v>
                </c:pt>
                <c:pt idx="653">
                  <c:v>3.2371520996093799</c:v>
                </c:pt>
                <c:pt idx="654">
                  <c:v>3.2640457153320299</c:v>
                </c:pt>
                <c:pt idx="655">
                  <c:v>3.2894134521484402</c:v>
                </c:pt>
                <c:pt idx="656">
                  <c:v>3.3075332641601598</c:v>
                </c:pt>
                <c:pt idx="657">
                  <c:v>3.3288955688476598</c:v>
                </c:pt>
                <c:pt idx="658">
                  <c:v>3.3634185791015598</c:v>
                </c:pt>
                <c:pt idx="659">
                  <c:v>3.3866882324218799</c:v>
                </c:pt>
                <c:pt idx="660">
                  <c:v>3.4135818481445299</c:v>
                </c:pt>
                <c:pt idx="661">
                  <c:v>3.4351348876953098</c:v>
                </c:pt>
                <c:pt idx="662">
                  <c:v>3.4593582153320299</c:v>
                </c:pt>
                <c:pt idx="663">
                  <c:v>3.4873962402343799</c:v>
                </c:pt>
                <c:pt idx="664">
                  <c:v>3.5120010375976598</c:v>
                </c:pt>
                <c:pt idx="665">
                  <c:v>3.5356521606445299</c:v>
                </c:pt>
                <c:pt idx="666">
                  <c:v>3.5530090332031299</c:v>
                </c:pt>
                <c:pt idx="667">
                  <c:v>3.582763671875</c:v>
                </c:pt>
                <c:pt idx="668">
                  <c:v>3.6146163940429701</c:v>
                </c:pt>
                <c:pt idx="669">
                  <c:v>3.6298751831054701</c:v>
                </c:pt>
                <c:pt idx="670">
                  <c:v>3.6531448364257799</c:v>
                </c:pt>
                <c:pt idx="671">
                  <c:v>3.6794662475585902</c:v>
                </c:pt>
                <c:pt idx="672">
                  <c:v>3.7029266357421902</c:v>
                </c:pt>
                <c:pt idx="673">
                  <c:v>3.7279129028320299</c:v>
                </c:pt>
                <c:pt idx="674">
                  <c:v>3.7517547607421902</c:v>
                </c:pt>
                <c:pt idx="675">
                  <c:v>3.7750244140625</c:v>
                </c:pt>
                <c:pt idx="676">
                  <c:v>3.8005828857421902</c:v>
                </c:pt>
                <c:pt idx="677">
                  <c:v>3.8331985473632799</c:v>
                </c:pt>
                <c:pt idx="678">
                  <c:v>3.85589599609375</c:v>
                </c:pt>
                <c:pt idx="679">
                  <c:v>3.8749694824218799</c:v>
                </c:pt>
                <c:pt idx="680">
                  <c:v>3.8993835449218799</c:v>
                </c:pt>
                <c:pt idx="681">
                  <c:v>3.93218994140625</c:v>
                </c:pt>
                <c:pt idx="682">
                  <c:v>3.9464950561523402</c:v>
                </c:pt>
                <c:pt idx="683">
                  <c:v>3.9710998535156299</c:v>
                </c:pt>
                <c:pt idx="684">
                  <c:v>4.0063858032226598</c:v>
                </c:pt>
                <c:pt idx="685">
                  <c:v>4.0285110473632804</c:v>
                </c:pt>
                <c:pt idx="686">
                  <c:v>4.0361404418945304</c:v>
                </c:pt>
                <c:pt idx="687">
                  <c:v>4.0676116943359402</c:v>
                </c:pt>
                <c:pt idx="688">
                  <c:v>4.0897369384765598</c:v>
                </c:pt>
                <c:pt idx="689">
                  <c:v>4.1221618652343803</c:v>
                </c:pt>
                <c:pt idx="690">
                  <c:v>4.1349411010742196</c:v>
                </c:pt>
                <c:pt idx="691">
                  <c:v>4.15802001953125</c:v>
                </c:pt>
                <c:pt idx="692">
                  <c:v>4.1908264160156303</c:v>
                </c:pt>
                <c:pt idx="693">
                  <c:v>4.2249679565429696</c:v>
                </c:pt>
                <c:pt idx="694">
                  <c:v>4.2398452758789098</c:v>
                </c:pt>
                <c:pt idx="695">
                  <c:v>4.2520523071289098</c:v>
                </c:pt>
                <c:pt idx="696">
                  <c:v>4.2823791503906303</c:v>
                </c:pt>
                <c:pt idx="697">
                  <c:v>4.3119430541992196</c:v>
                </c:pt>
                <c:pt idx="698">
                  <c:v>4.3329238891601598</c:v>
                </c:pt>
                <c:pt idx="699">
                  <c:v>4.3542861938476598</c:v>
                </c:pt>
                <c:pt idx="700">
                  <c:v>4.3745040893554696</c:v>
                </c:pt>
                <c:pt idx="701">
                  <c:v>4.4019699096679696</c:v>
                </c:pt>
                <c:pt idx="702">
                  <c:v>4.4248580932617196</c:v>
                </c:pt>
                <c:pt idx="703">
                  <c:v>4.4548034667968803</c:v>
                </c:pt>
                <c:pt idx="704">
                  <c:v>4.4706344604492196</c:v>
                </c:pt>
                <c:pt idx="705">
                  <c:v>4.4952392578125</c:v>
                </c:pt>
                <c:pt idx="706">
                  <c:v>4.5192718505859402</c:v>
                </c:pt>
                <c:pt idx="707">
                  <c:v>4.5450210571289098</c:v>
                </c:pt>
                <c:pt idx="708">
                  <c:v>4.5583724975585902</c:v>
                </c:pt>
                <c:pt idx="709">
                  <c:v>4.5886993408203098</c:v>
                </c:pt>
                <c:pt idx="710">
                  <c:v>4.6192169189453098</c:v>
                </c:pt>
                <c:pt idx="711">
                  <c:v>4.6407699584960902</c:v>
                </c:pt>
                <c:pt idx="712">
                  <c:v>4.6583175659179696</c:v>
                </c:pt>
                <c:pt idx="713">
                  <c:v>4.6842575073242196</c:v>
                </c:pt>
                <c:pt idx="714">
                  <c:v>4.7044754028320304</c:v>
                </c:pt>
                <c:pt idx="715">
                  <c:v>4.72412109375</c:v>
                </c:pt>
                <c:pt idx="716">
                  <c:v>4.7559738159179696</c:v>
                </c:pt>
                <c:pt idx="717">
                  <c:v>4.7767639160156303</c:v>
                </c:pt>
                <c:pt idx="718">
                  <c:v>4.8000335693359402</c:v>
                </c:pt>
                <c:pt idx="719">
                  <c:v>4.8189163208007804</c:v>
                </c:pt>
                <c:pt idx="720">
                  <c:v>4.8526763916015598</c:v>
                </c:pt>
                <c:pt idx="721">
                  <c:v>4.8625946044921902</c:v>
                </c:pt>
                <c:pt idx="722">
                  <c:v>4.8921585083007804</c:v>
                </c:pt>
                <c:pt idx="723">
                  <c:v>4.9142837524414098</c:v>
                </c:pt>
                <c:pt idx="724">
                  <c:v>4.9411773681640598</c:v>
                </c:pt>
                <c:pt idx="725">
                  <c:v>4.9663543701171902</c:v>
                </c:pt>
                <c:pt idx="726">
                  <c:v>4.9833297729492196</c:v>
                </c:pt>
                <c:pt idx="727">
                  <c:v>5.0077438354492196</c:v>
                </c:pt>
                <c:pt idx="728">
                  <c:v>5.0374984741210902</c:v>
                </c:pt>
                <c:pt idx="729">
                  <c:v>5.0622940063476598</c:v>
                </c:pt>
                <c:pt idx="730">
                  <c:v>5.0733566284179696</c:v>
                </c:pt>
                <c:pt idx="731">
                  <c:v>5.0941467285156303</c:v>
                </c:pt>
                <c:pt idx="732">
                  <c:v>5.1218032836914098</c:v>
                </c:pt>
                <c:pt idx="733">
                  <c:v>5.1439285278320304</c:v>
                </c:pt>
                <c:pt idx="734">
                  <c:v>5.1702499389648402</c:v>
                </c:pt>
                <c:pt idx="735">
                  <c:v>5.1893234252929696</c:v>
                </c:pt>
                <c:pt idx="736">
                  <c:v>5.2141189575195304</c:v>
                </c:pt>
                <c:pt idx="737">
                  <c:v>5.2377700805664098</c:v>
                </c:pt>
                <c:pt idx="738">
                  <c:v>5.2679061889648402</c:v>
                </c:pt>
                <c:pt idx="739">
                  <c:v>5.2824020385742196</c:v>
                </c:pt>
                <c:pt idx="740">
                  <c:v>5.3071975708007804</c:v>
                </c:pt>
                <c:pt idx="741">
                  <c:v>5.3289413452148402</c:v>
                </c:pt>
                <c:pt idx="742">
                  <c:v>5.3586959838867196</c:v>
                </c:pt>
                <c:pt idx="743">
                  <c:v>5.3749084472656303</c:v>
                </c:pt>
                <c:pt idx="744">
                  <c:v>5.39093017578125</c:v>
                </c:pt>
                <c:pt idx="745">
                  <c:v>5.4206848144531303</c:v>
                </c:pt>
                <c:pt idx="746">
                  <c:v>5.44891357421875</c:v>
                </c:pt>
                <c:pt idx="747">
                  <c:v>5.4662704467773402</c:v>
                </c:pt>
                <c:pt idx="748">
                  <c:v>5.4832458496093803</c:v>
                </c:pt>
                <c:pt idx="749">
                  <c:v>5.5112838745117196</c:v>
                </c:pt>
                <c:pt idx="750">
                  <c:v>5.53436279296875</c:v>
                </c:pt>
                <c:pt idx="751">
                  <c:v>5.5612564086914098</c:v>
                </c:pt>
                <c:pt idx="752">
                  <c:v>5.5809020996093803</c:v>
                </c:pt>
                <c:pt idx="753">
                  <c:v>5.5944442749023402</c:v>
                </c:pt>
                <c:pt idx="754">
                  <c:v>5.6158065795898402</c:v>
                </c:pt>
                <c:pt idx="755">
                  <c:v>5.6488037109375</c:v>
                </c:pt>
                <c:pt idx="756">
                  <c:v>5.6758880615234402</c:v>
                </c:pt>
                <c:pt idx="757">
                  <c:v>5.6739807128906303</c:v>
                </c:pt>
                <c:pt idx="758">
                  <c:v>5.609130859375</c:v>
                </c:pt>
                <c:pt idx="759">
                  <c:v>5.5997848510742196</c:v>
                </c:pt>
                <c:pt idx="760">
                  <c:v>5.6041717529296902</c:v>
                </c:pt>
                <c:pt idx="761">
                  <c:v>5.6049346923828098</c:v>
                </c:pt>
                <c:pt idx="762">
                  <c:v>5.5665969848632804</c:v>
                </c:pt>
                <c:pt idx="763">
                  <c:v>5.5284500122070304</c:v>
                </c:pt>
                <c:pt idx="764">
                  <c:v>5.5294036865234402</c:v>
                </c:pt>
                <c:pt idx="765">
                  <c:v>5.5402755737304696</c:v>
                </c:pt>
                <c:pt idx="766">
                  <c:v>5.5072784423828098</c:v>
                </c:pt>
                <c:pt idx="767">
                  <c:v>5.4716110229492196</c:v>
                </c:pt>
                <c:pt idx="768">
                  <c:v>5.4597854614257804</c:v>
                </c:pt>
                <c:pt idx="769">
                  <c:v>5.4639816284179696</c:v>
                </c:pt>
                <c:pt idx="770">
                  <c:v>5.44281005859375</c:v>
                </c:pt>
                <c:pt idx="771">
                  <c:v>5.4090499877929696</c:v>
                </c:pt>
                <c:pt idx="772">
                  <c:v>5.3886413574218803</c:v>
                </c:pt>
                <c:pt idx="773">
                  <c:v>5.39093017578125</c:v>
                </c:pt>
                <c:pt idx="774">
                  <c:v>5.3701400756835902</c:v>
                </c:pt>
                <c:pt idx="775">
                  <c:v>5.3438186645507804</c:v>
                </c:pt>
                <c:pt idx="776">
                  <c:v>5.3186416625976598</c:v>
                </c:pt>
                <c:pt idx="777">
                  <c:v>5.3121566772460902</c:v>
                </c:pt>
                <c:pt idx="778">
                  <c:v>5.303955078125</c:v>
                </c:pt>
                <c:pt idx="779">
                  <c:v>5.2782058715820304</c:v>
                </c:pt>
                <c:pt idx="780">
                  <c:v>5.2495956420898402</c:v>
                </c:pt>
                <c:pt idx="781">
                  <c:v>5.2318572998046902</c:v>
                </c:pt>
                <c:pt idx="782">
                  <c:v>5.2227020263671902</c:v>
                </c:pt>
                <c:pt idx="783">
                  <c:v>5.20172119140625</c:v>
                </c:pt>
                <c:pt idx="784">
                  <c:v>5.1752090454101598</c:v>
                </c:pt>
                <c:pt idx="785">
                  <c:v>5.15899658203125</c:v>
                </c:pt>
                <c:pt idx="786">
                  <c:v>5.1494598388671902</c:v>
                </c:pt>
                <c:pt idx="787">
                  <c:v>5.1336288452148402</c:v>
                </c:pt>
                <c:pt idx="788">
                  <c:v>5.1111221313476598</c:v>
                </c:pt>
                <c:pt idx="789">
                  <c:v>5.0838470458984402</c:v>
                </c:pt>
                <c:pt idx="790">
                  <c:v>5.0733566284179696</c:v>
                </c:pt>
                <c:pt idx="791">
                  <c:v>5.0567626953125</c:v>
                </c:pt>
                <c:pt idx="792">
                  <c:v>5.0270080566406303</c:v>
                </c:pt>
                <c:pt idx="793">
                  <c:v>5.0096511840820304</c:v>
                </c:pt>
                <c:pt idx="794">
                  <c:v>4.9898147583007804</c:v>
                </c:pt>
                <c:pt idx="795">
                  <c:v>4.9713134765625</c:v>
                </c:pt>
                <c:pt idx="796">
                  <c:v>4.9619674682617196</c:v>
                </c:pt>
                <c:pt idx="797">
                  <c:v>4.9356460571289098</c:v>
                </c:pt>
                <c:pt idx="798">
                  <c:v>4.9072265625</c:v>
                </c:pt>
                <c:pt idx="799">
                  <c:v>4.8921585083007804</c:v>
                </c:pt>
                <c:pt idx="800">
                  <c:v>4.8774719238281303</c:v>
                </c:pt>
                <c:pt idx="801">
                  <c:v>4.8604965209960902</c:v>
                </c:pt>
                <c:pt idx="802">
                  <c:v>4.8370361328125</c:v>
                </c:pt>
                <c:pt idx="803">
                  <c:v>4.8210144042968803</c:v>
                </c:pt>
                <c:pt idx="804">
                  <c:v>4.7956466674804696</c:v>
                </c:pt>
                <c:pt idx="805">
                  <c:v>4.7779083251953098</c:v>
                </c:pt>
                <c:pt idx="806">
                  <c:v>4.7613143920898402</c:v>
                </c:pt>
                <c:pt idx="807">
                  <c:v>4.7451019287109402</c:v>
                </c:pt>
                <c:pt idx="808">
                  <c:v>4.7229766845703098</c:v>
                </c:pt>
                <c:pt idx="809">
                  <c:v>4.7014236450195304</c:v>
                </c:pt>
                <c:pt idx="810">
                  <c:v>4.68292236328125</c:v>
                </c:pt>
                <c:pt idx="811">
                  <c:v>4.6636581420898402</c:v>
                </c:pt>
                <c:pt idx="812">
                  <c:v>4.6396255493164098</c:v>
                </c:pt>
                <c:pt idx="813">
                  <c:v>4.6194076538085902</c:v>
                </c:pt>
                <c:pt idx="814">
                  <c:v>4.6016693115234402</c:v>
                </c:pt>
                <c:pt idx="815">
                  <c:v>4.5906066894531303</c:v>
                </c:pt>
                <c:pt idx="816">
                  <c:v>4.5618057250976598</c:v>
                </c:pt>
                <c:pt idx="817">
                  <c:v>4.5267105102539098</c:v>
                </c:pt>
                <c:pt idx="818">
                  <c:v>4.5169830322265598</c:v>
                </c:pt>
                <c:pt idx="819">
                  <c:v>4.5145034790039098</c:v>
                </c:pt>
                <c:pt idx="820">
                  <c:v>4.4832229614257804</c:v>
                </c:pt>
                <c:pt idx="821">
                  <c:v>4.4584274291992196</c:v>
                </c:pt>
                <c:pt idx="822">
                  <c:v>4.4376373291015598</c:v>
                </c:pt>
                <c:pt idx="823">
                  <c:v>4.4197082519531303</c:v>
                </c:pt>
                <c:pt idx="824">
                  <c:v>4.4107437133789098</c:v>
                </c:pt>
                <c:pt idx="825">
                  <c:v>4.3756484985351598</c:v>
                </c:pt>
                <c:pt idx="826">
                  <c:v>4.3476104736328098</c:v>
                </c:pt>
                <c:pt idx="827">
                  <c:v>4.3428421020507804</c:v>
                </c:pt>
                <c:pt idx="828">
                  <c:v>4.3165206909179696</c:v>
                </c:pt>
                <c:pt idx="829">
                  <c:v>4.2900085449218803</c:v>
                </c:pt>
                <c:pt idx="830">
                  <c:v>4.2612075805664098</c:v>
                </c:pt>
                <c:pt idx="831">
                  <c:v>4.24957275390625</c:v>
                </c:pt>
                <c:pt idx="832">
                  <c:v>4.2360305786132804</c:v>
                </c:pt>
                <c:pt idx="833">
                  <c:v>4.21600341796875</c:v>
                </c:pt>
                <c:pt idx="834">
                  <c:v>4.1925430297851598</c:v>
                </c:pt>
                <c:pt idx="835">
                  <c:v>4.1664123535156303</c:v>
                </c:pt>
                <c:pt idx="836">
                  <c:v>4.1500091552734402</c:v>
                </c:pt>
                <c:pt idx="837">
                  <c:v>4.1406631469726598</c:v>
                </c:pt>
                <c:pt idx="838">
                  <c:v>4.1063308715820304</c:v>
                </c:pt>
                <c:pt idx="839">
                  <c:v>4.0794372558593803</c:v>
                </c:pt>
                <c:pt idx="840">
                  <c:v>4.06646728515625</c:v>
                </c:pt>
                <c:pt idx="841">
                  <c:v>4.0452957153320304</c:v>
                </c:pt>
                <c:pt idx="842">
                  <c:v>4.0279388427734402</c:v>
                </c:pt>
                <c:pt idx="843">
                  <c:v>4.0006637573242196</c:v>
                </c:pt>
                <c:pt idx="844">
                  <c:v>3.9827346801757799</c:v>
                </c:pt>
                <c:pt idx="845">
                  <c:v>3.9649963378906299</c:v>
                </c:pt>
                <c:pt idx="846">
                  <c:v>3.9371490478515598</c:v>
                </c:pt>
                <c:pt idx="847">
                  <c:v>3.9150238037109402</c:v>
                </c:pt>
                <c:pt idx="848">
                  <c:v>3.8890838623046902</c:v>
                </c:pt>
                <c:pt idx="849">
                  <c:v>3.88031005859375</c:v>
                </c:pt>
                <c:pt idx="850">
                  <c:v>3.8623809814453098</c:v>
                </c:pt>
                <c:pt idx="851">
                  <c:v>3.8303375244140598</c:v>
                </c:pt>
                <c:pt idx="852">
                  <c:v>3.8145065307617201</c:v>
                </c:pt>
                <c:pt idx="853">
                  <c:v>3.7952423095703098</c:v>
                </c:pt>
                <c:pt idx="854">
                  <c:v>3.7742614746093799</c:v>
                </c:pt>
                <c:pt idx="855">
                  <c:v>3.7492752075195299</c:v>
                </c:pt>
                <c:pt idx="856">
                  <c:v>3.7256240844726598</c:v>
                </c:pt>
                <c:pt idx="857">
                  <c:v>3.7036895751953098</c:v>
                </c:pt>
                <c:pt idx="858">
                  <c:v>3.6874771118164098</c:v>
                </c:pt>
                <c:pt idx="859">
                  <c:v>3.66363525390625</c:v>
                </c:pt>
                <c:pt idx="860">
                  <c:v>3.6340713500976598</c:v>
                </c:pt>
                <c:pt idx="861">
                  <c:v>3.6218643188476598</c:v>
                </c:pt>
                <c:pt idx="862">
                  <c:v>3.5955429077148402</c:v>
                </c:pt>
                <c:pt idx="863">
                  <c:v>3.582763671875</c:v>
                </c:pt>
                <c:pt idx="864">
                  <c:v>3.5526275634765598</c:v>
                </c:pt>
                <c:pt idx="865">
                  <c:v>3.53240966796875</c:v>
                </c:pt>
                <c:pt idx="866">
                  <c:v>3.5060882568359402</c:v>
                </c:pt>
                <c:pt idx="867">
                  <c:v>3.4917831420898402</c:v>
                </c:pt>
                <c:pt idx="868">
                  <c:v>3.4610748291015598</c:v>
                </c:pt>
                <c:pt idx="869">
                  <c:v>3.4425735473632799</c:v>
                </c:pt>
                <c:pt idx="870">
                  <c:v>3.4198760986328098</c:v>
                </c:pt>
                <c:pt idx="871">
                  <c:v>3.4004211425781299</c:v>
                </c:pt>
                <c:pt idx="872">
                  <c:v>3.3864974975585902</c:v>
                </c:pt>
                <c:pt idx="873">
                  <c:v>3.3512115478515598</c:v>
                </c:pt>
                <c:pt idx="874">
                  <c:v>3.3334732055664098</c:v>
                </c:pt>
                <c:pt idx="875">
                  <c:v>3.3153533935546902</c:v>
                </c:pt>
                <c:pt idx="876">
                  <c:v>3.2840728759765598</c:v>
                </c:pt>
                <c:pt idx="877">
                  <c:v>3.2672882080078098</c:v>
                </c:pt>
                <c:pt idx="878">
                  <c:v>3.2426834106445299</c:v>
                </c:pt>
                <c:pt idx="879">
                  <c:v>3.2218933105468799</c:v>
                </c:pt>
                <c:pt idx="880">
                  <c:v>3.2035827636718799</c:v>
                </c:pt>
                <c:pt idx="881">
                  <c:v>3.1717300415039098</c:v>
                </c:pt>
                <c:pt idx="882">
                  <c:v>3.1465530395507799</c:v>
                </c:pt>
                <c:pt idx="883">
                  <c:v>3.1290054321289098</c:v>
                </c:pt>
                <c:pt idx="884">
                  <c:v>3.1059265136718799</c:v>
                </c:pt>
                <c:pt idx="885">
                  <c:v>3.0799865722656299</c:v>
                </c:pt>
                <c:pt idx="886">
                  <c:v>3.05938720703125</c:v>
                </c:pt>
                <c:pt idx="887">
                  <c:v>3.0450820922851598</c:v>
                </c:pt>
                <c:pt idx="888">
                  <c:v>3.0178070068359402</c:v>
                </c:pt>
                <c:pt idx="889">
                  <c:v>2.9882431030273402</c:v>
                </c:pt>
                <c:pt idx="890">
                  <c:v>2.9657363891601598</c:v>
                </c:pt>
                <c:pt idx="891">
                  <c:v>2.9500961303710902</c:v>
                </c:pt>
                <c:pt idx="892">
                  <c:v>2.9163360595703098</c:v>
                </c:pt>
                <c:pt idx="893">
                  <c:v>2.8997421264648402</c:v>
                </c:pt>
                <c:pt idx="894">
                  <c:v>2.8787612915039098</c:v>
                </c:pt>
                <c:pt idx="895">
                  <c:v>2.8623580932617201</c:v>
                </c:pt>
                <c:pt idx="896">
                  <c:v>2.83660888671875</c:v>
                </c:pt>
                <c:pt idx="897">
                  <c:v>2.8068542480468799</c:v>
                </c:pt>
                <c:pt idx="898">
                  <c:v>2.7929306030273402</c:v>
                </c:pt>
                <c:pt idx="899">
                  <c:v>2.7692794799804701</c:v>
                </c:pt>
                <c:pt idx="900">
                  <c:v>2.7444839477539098</c:v>
                </c:pt>
                <c:pt idx="901">
                  <c:v>2.70843505859375</c:v>
                </c:pt>
                <c:pt idx="902">
                  <c:v>2.6948928833007799</c:v>
                </c:pt>
                <c:pt idx="903">
                  <c:v>2.6771545410156299</c:v>
                </c:pt>
                <c:pt idx="904">
                  <c:v>2.6439666748046902</c:v>
                </c:pt>
                <c:pt idx="905">
                  <c:v>2.6157379150390598</c:v>
                </c:pt>
                <c:pt idx="906">
                  <c:v>2.5979995727539098</c:v>
                </c:pt>
                <c:pt idx="907">
                  <c:v>2.58026123046875</c:v>
                </c:pt>
                <c:pt idx="908">
                  <c:v>2.5568008422851598</c:v>
                </c:pt>
                <c:pt idx="909">
                  <c:v>2.5142669677734402</c:v>
                </c:pt>
                <c:pt idx="910">
                  <c:v>2.5003433227539098</c:v>
                </c:pt>
                <c:pt idx="911">
                  <c:v>2.4890899658203098</c:v>
                </c:pt>
                <c:pt idx="912">
                  <c:v>2.46124267578125</c:v>
                </c:pt>
                <c:pt idx="913">
                  <c:v>2.43072509765625</c:v>
                </c:pt>
                <c:pt idx="914">
                  <c:v>2.3956298828125</c:v>
                </c:pt>
                <c:pt idx="915">
                  <c:v>2.3799896240234402</c:v>
                </c:pt>
                <c:pt idx="916">
                  <c:v>2.3771286010742201</c:v>
                </c:pt>
                <c:pt idx="917">
                  <c:v>2.3536682128906299</c:v>
                </c:pt>
                <c:pt idx="918">
                  <c:v>2.3088455200195299</c:v>
                </c:pt>
                <c:pt idx="919">
                  <c:v>2.2794723510742201</c:v>
                </c:pt>
                <c:pt idx="920">
                  <c:v>2.264404296875</c:v>
                </c:pt>
                <c:pt idx="921">
                  <c:v>2.2525787353515598</c:v>
                </c:pt>
                <c:pt idx="922">
                  <c:v>2.2136688232421902</c:v>
                </c:pt>
                <c:pt idx="923">
                  <c:v>2.1818161010742201</c:v>
                </c:pt>
                <c:pt idx="924">
                  <c:v>2.1604537963867201</c:v>
                </c:pt>
                <c:pt idx="925">
                  <c:v>2.1537780761718799</c:v>
                </c:pt>
                <c:pt idx="926">
                  <c:v>2.1270751953125</c:v>
                </c:pt>
                <c:pt idx="927">
                  <c:v>2.0841598510742201</c:v>
                </c:pt>
                <c:pt idx="928">
                  <c:v>2.0647048950195299</c:v>
                </c:pt>
                <c:pt idx="929">
                  <c:v>2.0561218261718799</c:v>
                </c:pt>
                <c:pt idx="930">
                  <c:v>2.0200729370117201</c:v>
                </c:pt>
                <c:pt idx="931">
                  <c:v>1.99527740478516</c:v>
                </c:pt>
                <c:pt idx="932">
                  <c:v>1.9651412963867201</c:v>
                </c:pt>
                <c:pt idx="933">
                  <c:v>1.9493103027343801</c:v>
                </c:pt>
                <c:pt idx="934">
                  <c:v>1.9252777099609399</c:v>
                </c:pt>
                <c:pt idx="935">
                  <c:v>1.9004821777343801</c:v>
                </c:pt>
                <c:pt idx="936">
                  <c:v>1.8634796142578101</c:v>
                </c:pt>
                <c:pt idx="937">
                  <c:v>1.84326171875</c:v>
                </c:pt>
                <c:pt idx="938">
                  <c:v>1.8247604370117201</c:v>
                </c:pt>
                <c:pt idx="939">
                  <c:v>1.800537109375</c:v>
                </c:pt>
                <c:pt idx="940">
                  <c:v>1.7688751220703101</c:v>
                </c:pt>
                <c:pt idx="941">
                  <c:v>1.7494201660156301</c:v>
                </c:pt>
                <c:pt idx="942">
                  <c:v>1.7303466796875</c:v>
                </c:pt>
                <c:pt idx="943">
                  <c:v>1.7011642456054701</c:v>
                </c:pt>
                <c:pt idx="944">
                  <c:v>1.6664505004882799</c:v>
                </c:pt>
                <c:pt idx="945">
                  <c:v>1.6395568847656301</c:v>
                </c:pt>
                <c:pt idx="946">
                  <c:v>1.6252517700195299</c:v>
                </c:pt>
                <c:pt idx="947">
                  <c:v>1.6040802001953101</c:v>
                </c:pt>
                <c:pt idx="948">
                  <c:v>1.57470703125</c:v>
                </c:pt>
                <c:pt idx="949">
                  <c:v>1.5501022338867201</c:v>
                </c:pt>
                <c:pt idx="950">
                  <c:v>1.5123367309570299</c:v>
                </c:pt>
                <c:pt idx="951">
                  <c:v>1.4945983886718801</c:v>
                </c:pt>
                <c:pt idx="952">
                  <c:v>1.4713287353515601</c:v>
                </c:pt>
                <c:pt idx="953">
                  <c:v>1.4427185058593801</c:v>
                </c:pt>
                <c:pt idx="954">
                  <c:v>1.4146804809570299</c:v>
                </c:pt>
                <c:pt idx="955">
                  <c:v>1.39102935791016</c:v>
                </c:pt>
                <c:pt idx="956">
                  <c:v>1.3689041137695299</c:v>
                </c:pt>
                <c:pt idx="957">
                  <c:v>1.3410568237304701</c:v>
                </c:pt>
                <c:pt idx="958">
                  <c:v>1.31378173828125</c:v>
                </c:pt>
                <c:pt idx="959">
                  <c:v>1.2874603271484399</c:v>
                </c:pt>
                <c:pt idx="960">
                  <c:v>1.26132965087891</c:v>
                </c:pt>
                <c:pt idx="961">
                  <c:v>1.2403488159179701</c:v>
                </c:pt>
                <c:pt idx="962">
                  <c:v>1.2126922607421899</c:v>
                </c:pt>
                <c:pt idx="963">
                  <c:v>1.1920928955078101</c:v>
                </c:pt>
                <c:pt idx="964">
                  <c:v>1.16786956787109</c:v>
                </c:pt>
                <c:pt idx="965">
                  <c:v>1.13124847412109</c:v>
                </c:pt>
                <c:pt idx="966">
                  <c:v>1.10988616943359</c:v>
                </c:pt>
                <c:pt idx="967">
                  <c:v>1.07936859130859</c:v>
                </c:pt>
                <c:pt idx="968">
                  <c:v>1.0602951049804701</c:v>
                </c:pt>
                <c:pt idx="969">
                  <c:v>1.0322570800781301</c:v>
                </c:pt>
                <c:pt idx="970">
                  <c:v>1.0084152221679701</c:v>
                </c:pt>
                <c:pt idx="971">
                  <c:v>0.97179412841796897</c:v>
                </c:pt>
                <c:pt idx="972">
                  <c:v>0.959014892578125</c:v>
                </c:pt>
                <c:pt idx="973">
                  <c:v>0.92678070068359397</c:v>
                </c:pt>
                <c:pt idx="974">
                  <c:v>0.90579986572265603</c:v>
                </c:pt>
                <c:pt idx="975">
                  <c:v>0.87642669677734397</c:v>
                </c:pt>
                <c:pt idx="976">
                  <c:v>0.85334777832031306</c:v>
                </c:pt>
                <c:pt idx="977">
                  <c:v>0.8331298828125</c:v>
                </c:pt>
                <c:pt idx="978">
                  <c:v>0.80089569091796897</c:v>
                </c:pt>
                <c:pt idx="979">
                  <c:v>0.77800750732421897</c:v>
                </c:pt>
                <c:pt idx="980">
                  <c:v>0.75054168701171897</c:v>
                </c:pt>
                <c:pt idx="981">
                  <c:v>0.72345733642578103</c:v>
                </c:pt>
                <c:pt idx="982">
                  <c:v>0.70133209228515603</c:v>
                </c:pt>
                <c:pt idx="983">
                  <c:v>0.67539215087890603</c:v>
                </c:pt>
                <c:pt idx="984">
                  <c:v>0.64754486083984397</c:v>
                </c:pt>
                <c:pt idx="985">
                  <c:v>0.62999725341796897</c:v>
                </c:pt>
                <c:pt idx="986">
                  <c:v>0.60138702392578103</c:v>
                </c:pt>
                <c:pt idx="987">
                  <c:v>0.57277679443359397</c:v>
                </c:pt>
                <c:pt idx="988">
                  <c:v>0.550079345703125</c:v>
                </c:pt>
                <c:pt idx="989">
                  <c:v>0.51727294921875</c:v>
                </c:pt>
                <c:pt idx="990">
                  <c:v>0.50182342529296897</c:v>
                </c:pt>
                <c:pt idx="991">
                  <c:v>0.471878051757813</c:v>
                </c:pt>
                <c:pt idx="992">
                  <c:v>0.45375823974609403</c:v>
                </c:pt>
                <c:pt idx="993">
                  <c:v>0.42591094970703097</c:v>
                </c:pt>
                <c:pt idx="994">
                  <c:v>0.40340423583984403</c:v>
                </c:pt>
                <c:pt idx="995">
                  <c:v>0.375747680664063</c:v>
                </c:pt>
                <c:pt idx="996">
                  <c:v>0.353622436523438</c:v>
                </c:pt>
                <c:pt idx="997">
                  <c:v>0.332260131835938</c:v>
                </c:pt>
                <c:pt idx="998">
                  <c:v>0.30727386474609403</c:v>
                </c:pt>
                <c:pt idx="999">
                  <c:v>0.284194946289063</c:v>
                </c:pt>
                <c:pt idx="1000">
                  <c:v>0.25634765625</c:v>
                </c:pt>
                <c:pt idx="1001">
                  <c:v>0.236892700195313</c:v>
                </c:pt>
                <c:pt idx="1002">
                  <c:v>0.213623046875</c:v>
                </c:pt>
                <c:pt idx="1003">
                  <c:v>0.19683837890625</c:v>
                </c:pt>
                <c:pt idx="1004">
                  <c:v>0.162887573242188</c:v>
                </c:pt>
                <c:pt idx="1005">
                  <c:v>0.143623352050781</c:v>
                </c:pt>
                <c:pt idx="1006">
                  <c:v>0.129508972167969</c:v>
                </c:pt>
                <c:pt idx="1007">
                  <c:v>9.6702575683593806E-2</c:v>
                </c:pt>
                <c:pt idx="1008">
                  <c:v>8.0299377441406306E-2</c:v>
                </c:pt>
                <c:pt idx="1009">
                  <c:v>6.52313232421875E-2</c:v>
                </c:pt>
                <c:pt idx="1010">
                  <c:v>4.8637390136718799E-2</c:v>
                </c:pt>
                <c:pt idx="1011">
                  <c:v>2.13623046875E-2</c:v>
                </c:pt>
                <c:pt idx="1012">
                  <c:v>6.4849853515625E-3</c:v>
                </c:pt>
                <c:pt idx="1013">
                  <c:v>-2.288818359375E-3</c:v>
                </c:pt>
                <c:pt idx="1014">
                  <c:v>-2.86102294921875E-2</c:v>
                </c:pt>
                <c:pt idx="1015">
                  <c:v>-5.8746337890625E-2</c:v>
                </c:pt>
                <c:pt idx="1016">
                  <c:v>-7.4577331542968806E-2</c:v>
                </c:pt>
                <c:pt idx="1017">
                  <c:v>-8.35418701171875E-2</c:v>
                </c:pt>
                <c:pt idx="1018">
                  <c:v>-9.88006591796875E-2</c:v>
                </c:pt>
                <c:pt idx="1019">
                  <c:v>-0.124168395996094</c:v>
                </c:pt>
                <c:pt idx="1020">
                  <c:v>-0.142860412597656</c:v>
                </c:pt>
                <c:pt idx="1021">
                  <c:v>-0.156021118164063</c:v>
                </c:pt>
                <c:pt idx="1022">
                  <c:v>-0.163459777832031</c:v>
                </c:pt>
                <c:pt idx="1023">
                  <c:v>-0.181007385253906</c:v>
                </c:pt>
                <c:pt idx="1024">
                  <c:v>-0.205039978027344</c:v>
                </c:pt>
                <c:pt idx="1025">
                  <c:v>-0.210762023925781</c:v>
                </c:pt>
                <c:pt idx="1026">
                  <c:v>-0.229454040527344</c:v>
                </c:pt>
                <c:pt idx="1027">
                  <c:v>-0.228309631347656</c:v>
                </c:pt>
                <c:pt idx="1028">
                  <c:v>-0.245475769042969</c:v>
                </c:pt>
                <c:pt idx="1029">
                  <c:v>-0.258636474609375</c:v>
                </c:pt>
                <c:pt idx="1030">
                  <c:v>-0.26531219482421903</c:v>
                </c:pt>
                <c:pt idx="1031">
                  <c:v>-0.27523040771484403</c:v>
                </c:pt>
                <c:pt idx="1032">
                  <c:v>-0.2838134765625</c:v>
                </c:pt>
                <c:pt idx="1033">
                  <c:v>-0.294876098632813</c:v>
                </c:pt>
                <c:pt idx="1034">
                  <c:v>-0.29773712158203097</c:v>
                </c:pt>
                <c:pt idx="1035">
                  <c:v>-0.30307769775390597</c:v>
                </c:pt>
                <c:pt idx="1036">
                  <c:v>-0.30193328857421903</c:v>
                </c:pt>
                <c:pt idx="1037">
                  <c:v>-0.30765533447265597</c:v>
                </c:pt>
                <c:pt idx="1038">
                  <c:v>-0.30727386474609403</c:v>
                </c:pt>
                <c:pt idx="1039">
                  <c:v>-0.29506683349609403</c:v>
                </c:pt>
                <c:pt idx="1040">
                  <c:v>-0.28934478759765597</c:v>
                </c:pt>
                <c:pt idx="1041">
                  <c:v>-0.28171539306640597</c:v>
                </c:pt>
                <c:pt idx="1042">
                  <c:v>-0.272750854492188</c:v>
                </c:pt>
                <c:pt idx="1043">
                  <c:v>-0.252914428710938</c:v>
                </c:pt>
                <c:pt idx="1044">
                  <c:v>-0.23040771484375</c:v>
                </c:pt>
                <c:pt idx="1045">
                  <c:v>-0.227165222167969</c:v>
                </c:pt>
                <c:pt idx="1046">
                  <c:v>-0.205230712890625</c:v>
                </c:pt>
                <c:pt idx="1047">
                  <c:v>-0.169181823730469</c:v>
                </c:pt>
                <c:pt idx="1048">
                  <c:v>-0.133323669433594</c:v>
                </c:pt>
                <c:pt idx="1049">
                  <c:v>-0.12054443359375</c:v>
                </c:pt>
                <c:pt idx="1050">
                  <c:v>-8.6212158203125E-2</c:v>
                </c:pt>
                <c:pt idx="1051">
                  <c:v>-3.85284423828125E-2</c:v>
                </c:pt>
                <c:pt idx="1052">
                  <c:v>4.38690185546875E-3</c:v>
                </c:pt>
                <c:pt idx="1053">
                  <c:v>2.17437744140625E-2</c:v>
                </c:pt>
                <c:pt idx="1054">
                  <c:v>6.103515625E-2</c:v>
                </c:pt>
                <c:pt idx="1055">
                  <c:v>9.65118408203125E-2</c:v>
                </c:pt>
                <c:pt idx="1056">
                  <c:v>0.149726867675781</c:v>
                </c:pt>
                <c:pt idx="1057">
                  <c:v>0.178337097167969</c:v>
                </c:pt>
                <c:pt idx="1058">
                  <c:v>0.208663940429688</c:v>
                </c:pt>
                <c:pt idx="1059">
                  <c:v>0.246047973632813</c:v>
                </c:pt>
                <c:pt idx="1060">
                  <c:v>0.297927856445313</c:v>
                </c:pt>
                <c:pt idx="1061">
                  <c:v>0.329208374023438</c:v>
                </c:pt>
                <c:pt idx="1062">
                  <c:v>0.35152435302734403</c:v>
                </c:pt>
                <c:pt idx="1063">
                  <c:v>0.38890838623046903</c:v>
                </c:pt>
                <c:pt idx="1064">
                  <c:v>0.445175170898438</c:v>
                </c:pt>
                <c:pt idx="1065">
                  <c:v>0.481033325195313</c:v>
                </c:pt>
                <c:pt idx="1066">
                  <c:v>0.51403045654296897</c:v>
                </c:pt>
                <c:pt idx="1067">
                  <c:v>0.54416656494140603</c:v>
                </c:pt>
                <c:pt idx="1068">
                  <c:v>0.57830810546875</c:v>
                </c:pt>
                <c:pt idx="1069">
                  <c:v>0.61798095703125</c:v>
                </c:pt>
                <c:pt idx="1070">
                  <c:v>0.64697265625</c:v>
                </c:pt>
                <c:pt idx="1071">
                  <c:v>0.681304931640625</c:v>
                </c:pt>
                <c:pt idx="1072">
                  <c:v>0.72021484375</c:v>
                </c:pt>
                <c:pt idx="1073">
                  <c:v>0.75340270996093806</c:v>
                </c:pt>
                <c:pt idx="1074">
                  <c:v>0.78716278076171897</c:v>
                </c:pt>
                <c:pt idx="1075">
                  <c:v>0.82645416259765603</c:v>
                </c:pt>
                <c:pt idx="1076">
                  <c:v>0.86021423339843806</c:v>
                </c:pt>
                <c:pt idx="1077">
                  <c:v>0.901031494140625</c:v>
                </c:pt>
                <c:pt idx="1078">
                  <c:v>0.92353820800781306</c:v>
                </c:pt>
                <c:pt idx="1079">
                  <c:v>0.95882415771484397</c:v>
                </c:pt>
                <c:pt idx="1080">
                  <c:v>0.99620819091796897</c:v>
                </c:pt>
                <c:pt idx="1081">
                  <c:v>1.0313034057617201</c:v>
                </c:pt>
                <c:pt idx="1082">
                  <c:v>1.0606765747070299</c:v>
                </c:pt>
                <c:pt idx="1083">
                  <c:v>1.0982513427734399</c:v>
                </c:pt>
                <c:pt idx="1084">
                  <c:v>1.12667083740234</c:v>
                </c:pt>
                <c:pt idx="1085">
                  <c:v>1.1610031127929701</c:v>
                </c:pt>
                <c:pt idx="1086">
                  <c:v>1.1945724487304701</c:v>
                </c:pt>
                <c:pt idx="1087">
                  <c:v>1.2325286865234399</c:v>
                </c:pt>
                <c:pt idx="1088">
                  <c:v>1.25217437744141</c:v>
                </c:pt>
                <c:pt idx="1089">
                  <c:v>1.2907028198242201</c:v>
                </c:pt>
                <c:pt idx="1090">
                  <c:v>1.318359375</c:v>
                </c:pt>
                <c:pt idx="1091">
                  <c:v>1.3561248779296899</c:v>
                </c:pt>
                <c:pt idx="1092">
                  <c:v>1.3847351074218801</c:v>
                </c:pt>
                <c:pt idx="1093">
                  <c:v>1.40895843505859</c:v>
                </c:pt>
                <c:pt idx="1094">
                  <c:v>1.45816802978516</c:v>
                </c:pt>
                <c:pt idx="1095">
                  <c:v>1.48830413818359</c:v>
                </c:pt>
                <c:pt idx="1096">
                  <c:v>1.5180587768554701</c:v>
                </c:pt>
                <c:pt idx="1097">
                  <c:v>1.5419006347656301</c:v>
                </c:pt>
                <c:pt idx="1098">
                  <c:v>1.5674591064453101</c:v>
                </c:pt>
                <c:pt idx="1099">
                  <c:v>1.60465240478516</c:v>
                </c:pt>
                <c:pt idx="1100">
                  <c:v>1.6380310058593801</c:v>
                </c:pt>
                <c:pt idx="1101">
                  <c:v>1.666259765625</c:v>
                </c:pt>
                <c:pt idx="1102">
                  <c:v>1.6944885253906301</c:v>
                </c:pt>
                <c:pt idx="1103">
                  <c:v>1.7368316650390601</c:v>
                </c:pt>
                <c:pt idx="1104">
                  <c:v>1.7631530761718801</c:v>
                </c:pt>
                <c:pt idx="1105">
                  <c:v>1.7974853515625</c:v>
                </c:pt>
                <c:pt idx="1106">
                  <c:v>1.8218994140625</c:v>
                </c:pt>
                <c:pt idx="1107">
                  <c:v>1.85031890869141</c:v>
                </c:pt>
                <c:pt idx="1108">
                  <c:v>1.8795013427734399</c:v>
                </c:pt>
                <c:pt idx="1109">
                  <c:v>1.91650390625</c:v>
                </c:pt>
                <c:pt idx="1110">
                  <c:v>1.9493103027343801</c:v>
                </c:pt>
                <c:pt idx="1111">
                  <c:v>1.9788742065429701</c:v>
                </c:pt>
                <c:pt idx="1112">
                  <c:v>2.0053863525390598</c:v>
                </c:pt>
                <c:pt idx="1113">
                  <c:v>2.0315170288085902</c:v>
                </c:pt>
                <c:pt idx="1114">
                  <c:v>2.0626068115234402</c:v>
                </c:pt>
                <c:pt idx="1115">
                  <c:v>2.1022796630859402</c:v>
                </c:pt>
                <c:pt idx="1116">
                  <c:v>2.1280288696289098</c:v>
                </c:pt>
                <c:pt idx="1117">
                  <c:v>2.1547317504882799</c:v>
                </c:pt>
                <c:pt idx="1118">
                  <c:v>2.1768569946289098</c:v>
                </c:pt>
                <c:pt idx="1119">
                  <c:v>2.2207260131835902</c:v>
                </c:pt>
                <c:pt idx="1120">
                  <c:v>2.2459030151367201</c:v>
                </c:pt>
                <c:pt idx="1121">
                  <c:v>2.2760391235351598</c:v>
                </c:pt>
                <c:pt idx="1122">
                  <c:v>2.2972106933593799</c:v>
                </c:pt>
                <c:pt idx="1123">
                  <c:v>2.33001708984375</c:v>
                </c:pt>
                <c:pt idx="1124">
                  <c:v>2.3607254028320299</c:v>
                </c:pt>
                <c:pt idx="1125">
                  <c:v>2.3908615112304701</c:v>
                </c:pt>
                <c:pt idx="1126">
                  <c:v>2.4187088012695299</c:v>
                </c:pt>
                <c:pt idx="1127">
                  <c:v>2.4465560913085902</c:v>
                </c:pt>
                <c:pt idx="1128">
                  <c:v>2.4791717529296902</c:v>
                </c:pt>
                <c:pt idx="1129">
                  <c:v>2.5064468383789098</c:v>
                </c:pt>
                <c:pt idx="1130">
                  <c:v>2.5323867797851598</c:v>
                </c:pt>
                <c:pt idx="1131">
                  <c:v>2.5608062744140598</c:v>
                </c:pt>
                <c:pt idx="1132">
                  <c:v>2.5932312011718799</c:v>
                </c:pt>
                <c:pt idx="1133">
                  <c:v>2.6231765747070299</c:v>
                </c:pt>
                <c:pt idx="1134">
                  <c:v>2.6460647583007799</c:v>
                </c:pt>
                <c:pt idx="1135">
                  <c:v>2.6706695556640598</c:v>
                </c:pt>
                <c:pt idx="1136">
                  <c:v>2.7017593383789098</c:v>
                </c:pt>
                <c:pt idx="1137">
                  <c:v>2.7330398559570299</c:v>
                </c:pt>
                <c:pt idx="1138">
                  <c:v>2.7647018432617201</c:v>
                </c:pt>
                <c:pt idx="1139">
                  <c:v>2.7933120727539098</c:v>
                </c:pt>
                <c:pt idx="1140">
                  <c:v>2.8173446655273402</c:v>
                </c:pt>
                <c:pt idx="1141">
                  <c:v>2.8429031372070299</c:v>
                </c:pt>
                <c:pt idx="1142">
                  <c:v>2.8676986694335902</c:v>
                </c:pt>
                <c:pt idx="1143">
                  <c:v>2.9045104980468799</c:v>
                </c:pt>
                <c:pt idx="1144">
                  <c:v>2.9308319091796902</c:v>
                </c:pt>
                <c:pt idx="1145">
                  <c:v>2.9474258422851598</c:v>
                </c:pt>
                <c:pt idx="1146">
                  <c:v>2.9745101928710902</c:v>
                </c:pt>
                <c:pt idx="1147">
                  <c:v>2.9981613159179701</c:v>
                </c:pt>
                <c:pt idx="1148">
                  <c:v>3.0393600463867201</c:v>
                </c:pt>
                <c:pt idx="1149">
                  <c:v>3.0637741088867201</c:v>
                </c:pt>
                <c:pt idx="1150">
                  <c:v>3.0935287475585902</c:v>
                </c:pt>
                <c:pt idx="1151">
                  <c:v>3.11737060546875</c:v>
                </c:pt>
                <c:pt idx="1152">
                  <c:v>3.1480789184570299</c:v>
                </c:pt>
                <c:pt idx="1153">
                  <c:v>3.1713485717773402</c:v>
                </c:pt>
                <c:pt idx="1154">
                  <c:v>3.1934738159179701</c:v>
                </c:pt>
                <c:pt idx="1155">
                  <c:v>3.2222747802734402</c:v>
                </c:pt>
                <c:pt idx="1156">
                  <c:v>3.2518386840820299</c:v>
                </c:pt>
                <c:pt idx="1157">
                  <c:v>3.2825469970703098</c:v>
                </c:pt>
                <c:pt idx="1158">
                  <c:v>3.3031463623046902</c:v>
                </c:pt>
                <c:pt idx="1159">
                  <c:v>3.3338546752929701</c:v>
                </c:pt>
                <c:pt idx="1160">
                  <c:v>3.3624649047851598</c:v>
                </c:pt>
                <c:pt idx="1161">
                  <c:v>3.3855438232421902</c:v>
                </c:pt>
                <c:pt idx="1162">
                  <c:v>3.4090042114257799</c:v>
                </c:pt>
                <c:pt idx="1163">
                  <c:v>3.4404754638671902</c:v>
                </c:pt>
                <c:pt idx="1164">
                  <c:v>3.46832275390625</c:v>
                </c:pt>
                <c:pt idx="1165">
                  <c:v>3.4845352172851598</c:v>
                </c:pt>
                <c:pt idx="1166">
                  <c:v>3.5131454467773402</c:v>
                </c:pt>
                <c:pt idx="1167">
                  <c:v>3.5387039184570299</c:v>
                </c:pt>
                <c:pt idx="1168">
                  <c:v>3.5654067993164098</c:v>
                </c:pt>
                <c:pt idx="1169">
                  <c:v>3.5968780517578098</c:v>
                </c:pt>
                <c:pt idx="1170">
                  <c:v>3.6191940307617201</c:v>
                </c:pt>
                <c:pt idx="1171">
                  <c:v>3.6489486694335902</c:v>
                </c:pt>
                <c:pt idx="1172">
                  <c:v>3.6746978759765598</c:v>
                </c:pt>
                <c:pt idx="1173">
                  <c:v>3.7015914916992201</c:v>
                </c:pt>
                <c:pt idx="1174">
                  <c:v>3.72161865234375</c:v>
                </c:pt>
                <c:pt idx="1175">
                  <c:v>3.7481307983398402</c:v>
                </c:pt>
                <c:pt idx="1176">
                  <c:v>3.7746429443359402</c:v>
                </c:pt>
                <c:pt idx="1177">
                  <c:v>3.8042068481445299</c:v>
                </c:pt>
                <c:pt idx="1178">
                  <c:v>3.8352966308593799</c:v>
                </c:pt>
                <c:pt idx="1179">
                  <c:v>3.85589599609375</c:v>
                </c:pt>
                <c:pt idx="1180">
                  <c:v>3.8753509521484402</c:v>
                </c:pt>
                <c:pt idx="1181">
                  <c:v>3.9045333862304701</c:v>
                </c:pt>
                <c:pt idx="1182">
                  <c:v>3.9342880249023402</c:v>
                </c:pt>
                <c:pt idx="1183">
                  <c:v>3.9625167846679701</c:v>
                </c:pt>
                <c:pt idx="1184">
                  <c:v>3.9825439453125</c:v>
                </c:pt>
                <c:pt idx="1185">
                  <c:v>4.00390625</c:v>
                </c:pt>
                <c:pt idx="1186">
                  <c:v>4.0239334106445304</c:v>
                </c:pt>
                <c:pt idx="1187">
                  <c:v>4.0596008300781303</c:v>
                </c:pt>
                <c:pt idx="1188">
                  <c:v>4.0828704833984402</c:v>
                </c:pt>
                <c:pt idx="1189">
                  <c:v>4.0983200073242196</c:v>
                </c:pt>
                <c:pt idx="1190">
                  <c:v>4.1326522827148402</c:v>
                </c:pt>
                <c:pt idx="1191">
                  <c:v>4.1608810424804696</c:v>
                </c:pt>
                <c:pt idx="1192">
                  <c:v>4.1841506958007804</c:v>
                </c:pt>
                <c:pt idx="1193">
                  <c:v>4.2062759399414098</c:v>
                </c:pt>
                <c:pt idx="1194">
                  <c:v>4.2301177978515598</c:v>
                </c:pt>
                <c:pt idx="1195">
                  <c:v>4.2577743530273402</c:v>
                </c:pt>
                <c:pt idx="1196">
                  <c:v>4.2736053466796902</c:v>
                </c:pt>
                <c:pt idx="1197">
                  <c:v>4.3006896972656303</c:v>
                </c:pt>
                <c:pt idx="1198">
                  <c:v>4.3405532836914098</c:v>
                </c:pt>
                <c:pt idx="1199">
                  <c:v>4.3552398681640598</c:v>
                </c:pt>
                <c:pt idx="1200">
                  <c:v>4.3773651123046902</c:v>
                </c:pt>
                <c:pt idx="1201">
                  <c:v>4.4155120849609402</c:v>
                </c:pt>
                <c:pt idx="1202">
                  <c:v>4.4290542602539098</c:v>
                </c:pt>
                <c:pt idx="1203">
                  <c:v>4.4467926025390598</c:v>
                </c:pt>
                <c:pt idx="1204">
                  <c:v>4.4687271118164098</c:v>
                </c:pt>
                <c:pt idx="1205">
                  <c:v>4.4988632202148402</c:v>
                </c:pt>
                <c:pt idx="1206">
                  <c:v>4.52728271484375</c:v>
                </c:pt>
                <c:pt idx="1207">
                  <c:v>4.5494079589843803</c:v>
                </c:pt>
                <c:pt idx="1208">
                  <c:v>4.5780181884765598</c:v>
                </c:pt>
                <c:pt idx="1209">
                  <c:v>4.5934677124023402</c:v>
                </c:pt>
                <c:pt idx="1210">
                  <c:v>4.6136856079101598</c:v>
                </c:pt>
                <c:pt idx="1211">
                  <c:v>4.6430587768554696</c:v>
                </c:pt>
                <c:pt idx="1212">
                  <c:v>4.6703338623046902</c:v>
                </c:pt>
                <c:pt idx="1213">
                  <c:v>4.6907424926757804</c:v>
                </c:pt>
                <c:pt idx="1214">
                  <c:v>4.7122955322265598</c:v>
                </c:pt>
                <c:pt idx="1215">
                  <c:v>4.7407150268554696</c:v>
                </c:pt>
                <c:pt idx="1216">
                  <c:v>4.7643661499023402</c:v>
                </c:pt>
                <c:pt idx="1217">
                  <c:v>4.7847747802734402</c:v>
                </c:pt>
                <c:pt idx="1218">
                  <c:v>4.8021316528320304</c:v>
                </c:pt>
                <c:pt idx="1219">
                  <c:v>4.8345565795898402</c:v>
                </c:pt>
                <c:pt idx="1220">
                  <c:v>4.8612594604492196</c:v>
                </c:pt>
                <c:pt idx="1221">
                  <c:v>4.8749923706054696</c:v>
                </c:pt>
                <c:pt idx="1222">
                  <c:v>4.9039840698242196</c:v>
                </c:pt>
                <c:pt idx="1223">
                  <c:v>4.9303054809570304</c:v>
                </c:pt>
                <c:pt idx="1224">
                  <c:v>4.9468994140625</c:v>
                </c:pt>
                <c:pt idx="1225">
                  <c:v>4.9760818481445304</c:v>
                </c:pt>
                <c:pt idx="1226">
                  <c:v>4.9938201904296902</c:v>
                </c:pt>
                <c:pt idx="1227">
                  <c:v>5.0161361694335902</c:v>
                </c:pt>
                <c:pt idx="1228">
                  <c:v>5.0441741943359402</c:v>
                </c:pt>
                <c:pt idx="1229">
                  <c:v>5.072021484375</c:v>
                </c:pt>
                <c:pt idx="1230">
                  <c:v>5.0876617431640598</c:v>
                </c:pt>
                <c:pt idx="1231">
                  <c:v>5.1073074340820304</c:v>
                </c:pt>
                <c:pt idx="1232">
                  <c:v>5.1408767700195304</c:v>
                </c:pt>
                <c:pt idx="1233">
                  <c:v>5.1576614379882804</c:v>
                </c:pt>
                <c:pt idx="1234">
                  <c:v>5.1853179931640598</c:v>
                </c:pt>
                <c:pt idx="1235">
                  <c:v>5.2015304565429696</c:v>
                </c:pt>
                <c:pt idx="1236">
                  <c:v>5.2316665649414098</c:v>
                </c:pt>
                <c:pt idx="1237">
                  <c:v>5.2440643310546902</c:v>
                </c:pt>
                <c:pt idx="1238">
                  <c:v>5.2671432495117196</c:v>
                </c:pt>
                <c:pt idx="1239">
                  <c:v>5.3056716918945304</c:v>
                </c:pt>
                <c:pt idx="1240">
                  <c:v>5.3216934204101598</c:v>
                </c:pt>
                <c:pt idx="1241">
                  <c:v>5.3480148315429696</c:v>
                </c:pt>
                <c:pt idx="1242">
                  <c:v>5.3625106811523402</c:v>
                </c:pt>
                <c:pt idx="1243">
                  <c:v>5.3728103637695304</c:v>
                </c:pt>
                <c:pt idx="1244">
                  <c:v>5.40618896484375</c:v>
                </c:pt>
                <c:pt idx="1245">
                  <c:v>5.4376602172851598</c:v>
                </c:pt>
                <c:pt idx="1246">
                  <c:v>5.4586410522460902</c:v>
                </c:pt>
                <c:pt idx="1247">
                  <c:v>5.4830551147460902</c:v>
                </c:pt>
                <c:pt idx="1248">
                  <c:v>5.4986953735351598</c:v>
                </c:pt>
                <c:pt idx="1249">
                  <c:v>5.5267333984375</c:v>
                </c:pt>
                <c:pt idx="1250">
                  <c:v>5.5490493774414098</c:v>
                </c:pt>
                <c:pt idx="1251">
                  <c:v>5.5746078491210902</c:v>
                </c:pt>
                <c:pt idx="1252">
                  <c:v>5.5883407592773402</c:v>
                </c:pt>
                <c:pt idx="1253">
                  <c:v>5.61065673828125</c:v>
                </c:pt>
                <c:pt idx="1254">
                  <c:v>5.6396484375</c:v>
                </c:pt>
                <c:pt idx="1255">
                  <c:v>5.6591033935546902</c:v>
                </c:pt>
                <c:pt idx="1256">
                  <c:v>5.6829452514648402</c:v>
                </c:pt>
                <c:pt idx="1257">
                  <c:v>5.6993484497070304</c:v>
                </c:pt>
                <c:pt idx="1258">
                  <c:v>5.7220458984375</c:v>
                </c:pt>
                <c:pt idx="1259">
                  <c:v>5.7500839233398402</c:v>
                </c:pt>
                <c:pt idx="1260">
                  <c:v>5.7703018188476598</c:v>
                </c:pt>
                <c:pt idx="1261">
                  <c:v>5.7619094848632804</c:v>
                </c:pt>
                <c:pt idx="1262">
                  <c:v>5.7176589965820304</c:v>
                </c:pt>
                <c:pt idx="1263">
                  <c:v>5.7033538818359402</c:v>
                </c:pt>
                <c:pt idx="1264">
                  <c:v>5.7027816772460902</c:v>
                </c:pt>
                <c:pt idx="1265">
                  <c:v>5.7003021240234402</c:v>
                </c:pt>
                <c:pt idx="1266">
                  <c:v>5.6600570678710902</c:v>
                </c:pt>
                <c:pt idx="1267">
                  <c:v>5.63812255859375</c:v>
                </c:pt>
                <c:pt idx="1268">
                  <c:v>5.6367874145507804</c:v>
                </c:pt>
                <c:pt idx="1269">
                  <c:v>5.6301116943359402</c:v>
                </c:pt>
                <c:pt idx="1270">
                  <c:v>5.5952072143554696</c:v>
                </c:pt>
                <c:pt idx="1271">
                  <c:v>5.5673599243164098</c:v>
                </c:pt>
                <c:pt idx="1272">
                  <c:v>5.5637359619140598</c:v>
                </c:pt>
                <c:pt idx="1273">
                  <c:v>5.5509567260742196</c:v>
                </c:pt>
                <c:pt idx="1274">
                  <c:v>5.5303573608398402</c:v>
                </c:pt>
                <c:pt idx="1275">
                  <c:v>5.5103302001953098</c:v>
                </c:pt>
                <c:pt idx="1276">
                  <c:v>5.4891586303710902</c:v>
                </c:pt>
                <c:pt idx="1277">
                  <c:v>5.474853515625</c:v>
                </c:pt>
                <c:pt idx="1278">
                  <c:v>5.46112060546875</c:v>
                </c:pt>
                <c:pt idx="1279">
                  <c:v>5.4409027099609402</c:v>
                </c:pt>
                <c:pt idx="1280">
                  <c:v>5.4187774658203098</c:v>
                </c:pt>
                <c:pt idx="1281">
                  <c:v>5.4012298583984402</c:v>
                </c:pt>
                <c:pt idx="1282">
                  <c:v>5.3821563720703098</c:v>
                </c:pt>
                <c:pt idx="1283">
                  <c:v>5.3663253784179696</c:v>
                </c:pt>
                <c:pt idx="1284">
                  <c:v>5.3541183471679696</c:v>
                </c:pt>
                <c:pt idx="1285">
                  <c:v>5.3224563598632804</c:v>
                </c:pt>
                <c:pt idx="1286">
                  <c:v>5.3066253662109402</c:v>
                </c:pt>
                <c:pt idx="1287">
                  <c:v>5.3010940551757804</c:v>
                </c:pt>
                <c:pt idx="1288">
                  <c:v>5.2707672119140598</c:v>
                </c:pt>
                <c:pt idx="1289">
                  <c:v>5.2501678466796902</c:v>
                </c:pt>
                <c:pt idx="1290">
                  <c:v>5.23223876953125</c:v>
                </c:pt>
                <c:pt idx="1291">
                  <c:v>5.2183151245117196</c:v>
                </c:pt>
                <c:pt idx="1292">
                  <c:v>5.2003860473632804</c:v>
                </c:pt>
                <c:pt idx="1293">
                  <c:v>5.1782608032226598</c:v>
                </c:pt>
                <c:pt idx="1294">
                  <c:v>5.1475524902343803</c:v>
                </c:pt>
                <c:pt idx="1295">
                  <c:v>5.1431655883789098</c:v>
                </c:pt>
                <c:pt idx="1296">
                  <c:v>5.1210403442382804</c:v>
                </c:pt>
                <c:pt idx="1297">
                  <c:v>5.1074981689453098</c:v>
                </c:pt>
                <c:pt idx="1298">
                  <c:v>5.0731658935546902</c:v>
                </c:pt>
                <c:pt idx="1299">
                  <c:v>5.0554275512695304</c:v>
                </c:pt>
                <c:pt idx="1300">
                  <c:v>5.0428390502929696</c:v>
                </c:pt>
                <c:pt idx="1301">
                  <c:v>5.0226211547851598</c:v>
                </c:pt>
                <c:pt idx="1302">
                  <c:v>5.0014495849609402</c:v>
                </c:pt>
                <c:pt idx="1303">
                  <c:v>4.97894287109375</c:v>
                </c:pt>
                <c:pt idx="1304">
                  <c:v>4.9610137939453098</c:v>
                </c:pt>
                <c:pt idx="1305">
                  <c:v>4.9402236938476598</c:v>
                </c:pt>
                <c:pt idx="1306">
                  <c:v>4.9272537231445304</c:v>
                </c:pt>
                <c:pt idx="1307">
                  <c:v>4.9005508422851598</c:v>
                </c:pt>
                <c:pt idx="1308">
                  <c:v>4.8772811889648402</c:v>
                </c:pt>
                <c:pt idx="1309">
                  <c:v>4.8637390136718803</c:v>
                </c:pt>
                <c:pt idx="1310">
                  <c:v>4.8480987548828098</c:v>
                </c:pt>
                <c:pt idx="1311">
                  <c:v>4.8164367675781303</c:v>
                </c:pt>
                <c:pt idx="1312">
                  <c:v>4.80194091796875</c:v>
                </c:pt>
                <c:pt idx="1313">
                  <c:v>4.7813415527343803</c:v>
                </c:pt>
                <c:pt idx="1314">
                  <c:v>4.7616958618164098</c:v>
                </c:pt>
                <c:pt idx="1315">
                  <c:v>4.7384262084960902</c:v>
                </c:pt>
                <c:pt idx="1316">
                  <c:v>4.7130584716796902</c:v>
                </c:pt>
                <c:pt idx="1317">
                  <c:v>4.7014236450195304</c:v>
                </c:pt>
                <c:pt idx="1318">
                  <c:v>4.6794891357421902</c:v>
                </c:pt>
                <c:pt idx="1319">
                  <c:v>4.6648025512695304</c:v>
                </c:pt>
                <c:pt idx="1320">
                  <c:v>4.6365737915039098</c:v>
                </c:pt>
                <c:pt idx="1321">
                  <c:v>4.6115875244140598</c:v>
                </c:pt>
                <c:pt idx="1322">
                  <c:v>4.5938491821289098</c:v>
                </c:pt>
                <c:pt idx="1323">
                  <c:v>4.5747756958007804</c:v>
                </c:pt>
                <c:pt idx="1324">
                  <c:v>4.56085205078125</c:v>
                </c:pt>
                <c:pt idx="1325">
                  <c:v>4.5352935791015598</c:v>
                </c:pt>
                <c:pt idx="1326">
                  <c:v>4.5148849487304696</c:v>
                </c:pt>
                <c:pt idx="1327">
                  <c:v>4.4973373413085902</c:v>
                </c:pt>
                <c:pt idx="1328">
                  <c:v>4.4744491577148402</c:v>
                </c:pt>
                <c:pt idx="1329">
                  <c:v>4.4527053833007804</c:v>
                </c:pt>
                <c:pt idx="1330">
                  <c:v>4.4321060180664098</c:v>
                </c:pt>
                <c:pt idx="1331">
                  <c:v>4.4076919555664098</c:v>
                </c:pt>
                <c:pt idx="1332">
                  <c:v>4.3912887573242196</c:v>
                </c:pt>
                <c:pt idx="1333">
                  <c:v>4.3731689453125</c:v>
                </c:pt>
                <c:pt idx="1334">
                  <c:v>4.3455123901367196</c:v>
                </c:pt>
                <c:pt idx="1335">
                  <c:v>4.3184280395507804</c:v>
                </c:pt>
                <c:pt idx="1336">
                  <c:v>4.2980194091796902</c:v>
                </c:pt>
                <c:pt idx="1337">
                  <c:v>4.2823791503906303</c:v>
                </c:pt>
                <c:pt idx="1338">
                  <c:v>4.2562484741210902</c:v>
                </c:pt>
                <c:pt idx="1339">
                  <c:v>4.23431396484375</c:v>
                </c:pt>
                <c:pt idx="1340">
                  <c:v>4.2142868041992196</c:v>
                </c:pt>
                <c:pt idx="1341">
                  <c:v>4.1933059692382804</c:v>
                </c:pt>
                <c:pt idx="1342">
                  <c:v>4.1784286499023402</c:v>
                </c:pt>
                <c:pt idx="1343">
                  <c:v>4.1553497314453098</c:v>
                </c:pt>
                <c:pt idx="1344">
                  <c:v>4.1200637817382804</c:v>
                </c:pt>
                <c:pt idx="1345">
                  <c:v>4.1095733642578098</c:v>
                </c:pt>
                <c:pt idx="1346">
                  <c:v>4.0866851806640598</c:v>
                </c:pt>
                <c:pt idx="1347">
                  <c:v>4.0622711181640598</c:v>
                </c:pt>
                <c:pt idx="1348">
                  <c:v>4.0437698364257804</c:v>
                </c:pt>
                <c:pt idx="1349">
                  <c:v>4.01611328125</c:v>
                </c:pt>
                <c:pt idx="1350">
                  <c:v>4.0056228637695304</c:v>
                </c:pt>
                <c:pt idx="1351">
                  <c:v>3.9850234985351598</c:v>
                </c:pt>
                <c:pt idx="1352">
                  <c:v>3.9487838745117201</c:v>
                </c:pt>
                <c:pt idx="1353">
                  <c:v>3.9237976074218799</c:v>
                </c:pt>
                <c:pt idx="1354">
                  <c:v>3.9098739624023402</c:v>
                </c:pt>
                <c:pt idx="1355">
                  <c:v>3.8963317871093799</c:v>
                </c:pt>
                <c:pt idx="1356">
                  <c:v>3.8684844970703098</c:v>
                </c:pt>
                <c:pt idx="1357">
                  <c:v>3.8417816162109402</c:v>
                </c:pt>
                <c:pt idx="1358">
                  <c:v>3.8213729858398402</c:v>
                </c:pt>
                <c:pt idx="1359">
                  <c:v>3.8080215454101598</c:v>
                </c:pt>
                <c:pt idx="1360">
                  <c:v>3.7870407104492201</c:v>
                </c:pt>
                <c:pt idx="1361">
                  <c:v>3.7492752075195299</c:v>
                </c:pt>
                <c:pt idx="1362">
                  <c:v>3.7321090698242201</c:v>
                </c:pt>
                <c:pt idx="1363">
                  <c:v>3.7118911743164098</c:v>
                </c:pt>
                <c:pt idx="1364">
                  <c:v>3.6958694458007799</c:v>
                </c:pt>
                <c:pt idx="1365">
                  <c:v>3.6716461181640598</c:v>
                </c:pt>
                <c:pt idx="1366">
                  <c:v>3.6542892456054701</c:v>
                </c:pt>
                <c:pt idx="1367">
                  <c:v>3.619384765625</c:v>
                </c:pt>
                <c:pt idx="1368">
                  <c:v>3.6012649536132799</c:v>
                </c:pt>
                <c:pt idx="1369">
                  <c:v>3.5760879516601598</c:v>
                </c:pt>
                <c:pt idx="1370">
                  <c:v>3.5453796386718799</c:v>
                </c:pt>
                <c:pt idx="1371">
                  <c:v>3.5305023193359402</c:v>
                </c:pt>
                <c:pt idx="1372">
                  <c:v>3.5158157348632799</c:v>
                </c:pt>
                <c:pt idx="1373">
                  <c:v>3.4942626953125</c:v>
                </c:pt>
                <c:pt idx="1374">
                  <c:v>3.4568786621093799</c:v>
                </c:pt>
                <c:pt idx="1375">
                  <c:v>3.44085693359375</c:v>
                </c:pt>
                <c:pt idx="1376">
                  <c:v>3.4170150756835902</c:v>
                </c:pt>
                <c:pt idx="1377">
                  <c:v>3.3979415893554701</c:v>
                </c:pt>
                <c:pt idx="1378">
                  <c:v>3.37371826171875</c:v>
                </c:pt>
                <c:pt idx="1379">
                  <c:v>3.3407211303710902</c:v>
                </c:pt>
                <c:pt idx="1380">
                  <c:v>3.3208847045898402</c:v>
                </c:pt>
                <c:pt idx="1381">
                  <c:v>3.3082962036132799</c:v>
                </c:pt>
                <c:pt idx="1382">
                  <c:v>3.2819747924804701</c:v>
                </c:pt>
                <c:pt idx="1383">
                  <c:v>3.2524108886718799</c:v>
                </c:pt>
                <c:pt idx="1384">
                  <c:v>3.23333740234375</c:v>
                </c:pt>
                <c:pt idx="1385">
                  <c:v>3.2087326049804701</c:v>
                </c:pt>
                <c:pt idx="1386">
                  <c:v>3.1890869140625</c:v>
                </c:pt>
                <c:pt idx="1387">
                  <c:v>3.1597137451171902</c:v>
                </c:pt>
                <c:pt idx="1388">
                  <c:v>3.14178466796875</c:v>
                </c:pt>
                <c:pt idx="1389">
                  <c:v>3.1156539916992201</c:v>
                </c:pt>
                <c:pt idx="1390">
                  <c:v>3.0889511108398402</c:v>
                </c:pt>
                <c:pt idx="1391">
                  <c:v>3.0620574951171902</c:v>
                </c:pt>
                <c:pt idx="1392">
                  <c:v>3.04412841796875</c:v>
                </c:pt>
                <c:pt idx="1393">
                  <c:v>3.0195236206054701</c:v>
                </c:pt>
                <c:pt idx="1394">
                  <c:v>2.9964447021484402</c:v>
                </c:pt>
                <c:pt idx="1395">
                  <c:v>2.9714584350585902</c:v>
                </c:pt>
                <c:pt idx="1396">
                  <c:v>2.9451370239257799</c:v>
                </c:pt>
                <c:pt idx="1397">
                  <c:v>2.9193878173828098</c:v>
                </c:pt>
                <c:pt idx="1398">
                  <c:v>2.9056549072265598</c:v>
                </c:pt>
                <c:pt idx="1399">
                  <c:v>2.8804779052734402</c:v>
                </c:pt>
                <c:pt idx="1400">
                  <c:v>2.85186767578125</c:v>
                </c:pt>
                <c:pt idx="1401">
                  <c:v>2.8312683105468799</c:v>
                </c:pt>
                <c:pt idx="1402">
                  <c:v>2.8064727783203098</c:v>
                </c:pt>
                <c:pt idx="1403">
                  <c:v>2.7809143066406299</c:v>
                </c:pt>
                <c:pt idx="1404">
                  <c:v>2.7492523193359402</c:v>
                </c:pt>
                <c:pt idx="1405">
                  <c:v>2.72216796875</c:v>
                </c:pt>
                <c:pt idx="1406">
                  <c:v>2.7027130126953098</c:v>
                </c:pt>
                <c:pt idx="1407">
                  <c:v>2.69012451171875</c:v>
                </c:pt>
                <c:pt idx="1408">
                  <c:v>2.6588439941406299</c:v>
                </c:pt>
                <c:pt idx="1409">
                  <c:v>2.6309967041015598</c:v>
                </c:pt>
                <c:pt idx="1410">
                  <c:v>2.6071548461914098</c:v>
                </c:pt>
                <c:pt idx="1411">
                  <c:v>2.5901794433593799</c:v>
                </c:pt>
                <c:pt idx="1412">
                  <c:v>2.5585174560546902</c:v>
                </c:pt>
                <c:pt idx="1413">
                  <c:v>2.5299072265625</c:v>
                </c:pt>
                <c:pt idx="1414">
                  <c:v>2.5035858154296902</c:v>
                </c:pt>
                <c:pt idx="1415">
                  <c:v>2.4906158447265598</c:v>
                </c:pt>
                <c:pt idx="1416">
                  <c:v>2.4610519409179701</c:v>
                </c:pt>
                <c:pt idx="1417">
                  <c:v>2.4333953857421902</c:v>
                </c:pt>
                <c:pt idx="1418">
                  <c:v>2.4076461791992201</c:v>
                </c:pt>
                <c:pt idx="1419">
                  <c:v>2.3897171020507799</c:v>
                </c:pt>
                <c:pt idx="1420">
                  <c:v>2.35748291015625</c:v>
                </c:pt>
                <c:pt idx="1421">
                  <c:v>2.3305892944335902</c:v>
                </c:pt>
                <c:pt idx="1422">
                  <c:v>2.3017883300781299</c:v>
                </c:pt>
                <c:pt idx="1423">
                  <c:v>2.28271484375</c:v>
                </c:pt>
                <c:pt idx="1424">
                  <c:v>2.2603988647460902</c:v>
                </c:pt>
                <c:pt idx="1425">
                  <c:v>2.2258758544921902</c:v>
                </c:pt>
                <c:pt idx="1426">
                  <c:v>2.2039413452148402</c:v>
                </c:pt>
                <c:pt idx="1427">
                  <c:v>2.1768569946289098</c:v>
                </c:pt>
                <c:pt idx="1428">
                  <c:v>2.15301513671875</c:v>
                </c:pt>
                <c:pt idx="1429">
                  <c:v>2.1276473999023402</c:v>
                </c:pt>
                <c:pt idx="1430">
                  <c:v>2.0999908447265598</c:v>
                </c:pt>
                <c:pt idx="1431">
                  <c:v>2.07672119140625</c:v>
                </c:pt>
                <c:pt idx="1432">
                  <c:v>2.0538330078125</c:v>
                </c:pt>
                <c:pt idx="1433">
                  <c:v>2.0277023315429701</c:v>
                </c:pt>
                <c:pt idx="1434">
                  <c:v>2.0002365112304701</c:v>
                </c:pt>
                <c:pt idx="1435">
                  <c:v>1.9742965698242201</c:v>
                </c:pt>
                <c:pt idx="1436">
                  <c:v>1.9508361816406301</c:v>
                </c:pt>
                <c:pt idx="1437">
                  <c:v>1.9214630126953101</c:v>
                </c:pt>
                <c:pt idx="1438">
                  <c:v>1.89971923828125</c:v>
                </c:pt>
                <c:pt idx="1439">
                  <c:v>1.8709182739257799</c:v>
                </c:pt>
                <c:pt idx="1440">
                  <c:v>1.8424987792968801</c:v>
                </c:pt>
                <c:pt idx="1441">
                  <c:v>1.8226623535156301</c:v>
                </c:pt>
                <c:pt idx="1442">
                  <c:v>1.78890228271484</c:v>
                </c:pt>
                <c:pt idx="1443">
                  <c:v>1.75991058349609</c:v>
                </c:pt>
                <c:pt idx="1444">
                  <c:v>1.74160003662109</c:v>
                </c:pt>
                <c:pt idx="1445">
                  <c:v>1.7168045043945299</c:v>
                </c:pt>
                <c:pt idx="1446">
                  <c:v>1.6880035400390601</c:v>
                </c:pt>
                <c:pt idx="1447">
                  <c:v>1.6567230224609399</c:v>
                </c:pt>
                <c:pt idx="1448">
                  <c:v>1.629638671875</c:v>
                </c:pt>
                <c:pt idx="1449">
                  <c:v>1.6054153442382799</c:v>
                </c:pt>
                <c:pt idx="1450">
                  <c:v>1.5842437744140601</c:v>
                </c:pt>
                <c:pt idx="1451">
                  <c:v>1.5520095825195299</c:v>
                </c:pt>
                <c:pt idx="1452">
                  <c:v>1.5180587768554701</c:v>
                </c:pt>
                <c:pt idx="1453">
                  <c:v>1.4987945556640601</c:v>
                </c:pt>
                <c:pt idx="1454">
                  <c:v>1.4757156372070299</c:v>
                </c:pt>
                <c:pt idx="1455">
                  <c:v>1.4457702636718801</c:v>
                </c:pt>
                <c:pt idx="1456">
                  <c:v>1.4156341552734399</c:v>
                </c:pt>
                <c:pt idx="1457">
                  <c:v>1.3889312744140601</c:v>
                </c:pt>
                <c:pt idx="1458">
                  <c:v>1.35955810546875</c:v>
                </c:pt>
                <c:pt idx="1459">
                  <c:v>1.3338088989257799</c:v>
                </c:pt>
                <c:pt idx="1460">
                  <c:v>1.3088226318359399</c:v>
                </c:pt>
                <c:pt idx="1461">
                  <c:v>1.2805938720703101</c:v>
                </c:pt>
                <c:pt idx="1462">
                  <c:v>1.2561798095703101</c:v>
                </c:pt>
                <c:pt idx="1463">
                  <c:v>1.2235641479492201</c:v>
                </c:pt>
                <c:pt idx="1464">
                  <c:v>1.1974334716796899</c:v>
                </c:pt>
                <c:pt idx="1465">
                  <c:v>1.1655807495117201</c:v>
                </c:pt>
                <c:pt idx="1466">
                  <c:v>1.1466979980468801</c:v>
                </c:pt>
                <c:pt idx="1467">
                  <c:v>1.11789703369141</c:v>
                </c:pt>
                <c:pt idx="1468">
                  <c:v>1.0791778564453101</c:v>
                </c:pt>
                <c:pt idx="1469">
                  <c:v>1.0570526123046899</c:v>
                </c:pt>
                <c:pt idx="1470">
                  <c:v>1.03855133056641</c:v>
                </c:pt>
                <c:pt idx="1471">
                  <c:v>1.0028839111328101</c:v>
                </c:pt>
                <c:pt idx="1472">
                  <c:v>0.97484588623046897</c:v>
                </c:pt>
                <c:pt idx="1473">
                  <c:v>0.946807861328125</c:v>
                </c:pt>
                <c:pt idx="1474">
                  <c:v>0.92792510986328103</c:v>
                </c:pt>
                <c:pt idx="1475">
                  <c:v>0.901031494140625</c:v>
                </c:pt>
                <c:pt idx="1476">
                  <c:v>0.86631774902343806</c:v>
                </c:pt>
                <c:pt idx="1477">
                  <c:v>0.835418701171875</c:v>
                </c:pt>
                <c:pt idx="1478">
                  <c:v>0.80986022949218806</c:v>
                </c:pt>
                <c:pt idx="1479">
                  <c:v>0.79555511474609397</c:v>
                </c:pt>
                <c:pt idx="1480">
                  <c:v>0.75187683105468806</c:v>
                </c:pt>
                <c:pt idx="1481">
                  <c:v>0.72193145751953103</c:v>
                </c:pt>
                <c:pt idx="1482">
                  <c:v>0.69999694824218806</c:v>
                </c:pt>
                <c:pt idx="1483">
                  <c:v>0.67768096923828103</c:v>
                </c:pt>
                <c:pt idx="1484">
                  <c:v>0.643157958984375</c:v>
                </c:pt>
                <c:pt idx="1485">
                  <c:v>0.61550140380859397</c:v>
                </c:pt>
                <c:pt idx="1486">
                  <c:v>0.58155059814453103</c:v>
                </c:pt>
                <c:pt idx="1487">
                  <c:v>0.55751800537109397</c:v>
                </c:pt>
                <c:pt idx="1488">
                  <c:v>0.53920745849609397</c:v>
                </c:pt>
                <c:pt idx="1489">
                  <c:v>0.50067901611328103</c:v>
                </c:pt>
                <c:pt idx="1490">
                  <c:v>0.474166870117188</c:v>
                </c:pt>
                <c:pt idx="1491">
                  <c:v>0.450897216796875</c:v>
                </c:pt>
                <c:pt idx="1492">
                  <c:v>0.42896270751953097</c:v>
                </c:pt>
                <c:pt idx="1493">
                  <c:v>0.39501190185546903</c:v>
                </c:pt>
                <c:pt idx="1494">
                  <c:v>0.36602020263671903</c:v>
                </c:pt>
                <c:pt idx="1495">
                  <c:v>0.341415405273438</c:v>
                </c:pt>
                <c:pt idx="1496">
                  <c:v>0.307846069335938</c:v>
                </c:pt>
                <c:pt idx="1497">
                  <c:v>0.29163360595703097</c:v>
                </c:pt>
                <c:pt idx="1498">
                  <c:v>0.25959014892578097</c:v>
                </c:pt>
                <c:pt idx="1499">
                  <c:v>0.234031677246094</c:v>
                </c:pt>
                <c:pt idx="1500">
                  <c:v>0.210762023925781</c:v>
                </c:pt>
                <c:pt idx="1501">
                  <c:v>0.188064575195313</c:v>
                </c:pt>
                <c:pt idx="1502">
                  <c:v>0.156784057617188</c:v>
                </c:pt>
                <c:pt idx="1503">
                  <c:v>0.131416320800781</c:v>
                </c:pt>
                <c:pt idx="1504">
                  <c:v>0.104522705078125</c:v>
                </c:pt>
                <c:pt idx="1505">
                  <c:v>8.4877014160156306E-2</c:v>
                </c:pt>
                <c:pt idx="1506">
                  <c:v>5.645751953125E-2</c:v>
                </c:pt>
                <c:pt idx="1507">
                  <c:v>3.4523010253906299E-2</c:v>
                </c:pt>
                <c:pt idx="1508">
                  <c:v>2.6702880859375E-3</c:v>
                </c:pt>
                <c:pt idx="1509">
                  <c:v>-1.54495239257813E-2</c:v>
                </c:pt>
                <c:pt idx="1510">
                  <c:v>-3.5858154296875E-2</c:v>
                </c:pt>
                <c:pt idx="1511">
                  <c:v>-5.8746337890625E-2</c:v>
                </c:pt>
                <c:pt idx="1512">
                  <c:v>-8.4114074707031306E-2</c:v>
                </c:pt>
                <c:pt idx="1513">
                  <c:v>-0.106620788574219</c:v>
                </c:pt>
                <c:pt idx="1514">
                  <c:v>-0.11749267578125</c:v>
                </c:pt>
                <c:pt idx="1515">
                  <c:v>-0.145530700683594</c:v>
                </c:pt>
                <c:pt idx="1516">
                  <c:v>-0.164794921875</c:v>
                </c:pt>
                <c:pt idx="1517">
                  <c:v>-0.182914733886719</c:v>
                </c:pt>
                <c:pt idx="1518">
                  <c:v>-0.205612182617188</c:v>
                </c:pt>
                <c:pt idx="1519">
                  <c:v>-0.217437744140625</c:v>
                </c:pt>
                <c:pt idx="1520">
                  <c:v>-0.23040771484375</c:v>
                </c:pt>
                <c:pt idx="1521">
                  <c:v>-0.249862670898438</c:v>
                </c:pt>
                <c:pt idx="1522">
                  <c:v>-0.26531219482421903</c:v>
                </c:pt>
                <c:pt idx="1523">
                  <c:v>-0.27790069580078097</c:v>
                </c:pt>
                <c:pt idx="1524">
                  <c:v>-0.28705596923828097</c:v>
                </c:pt>
                <c:pt idx="1525">
                  <c:v>-0.298309326171875</c:v>
                </c:pt>
                <c:pt idx="1526">
                  <c:v>-0.305557250976563</c:v>
                </c:pt>
                <c:pt idx="1527">
                  <c:v>-0.315093994140625</c:v>
                </c:pt>
                <c:pt idx="1528">
                  <c:v>-0.325393676757813</c:v>
                </c:pt>
                <c:pt idx="1529">
                  <c:v>-0.33016204833984403</c:v>
                </c:pt>
                <c:pt idx="1530">
                  <c:v>-0.33435821533203097</c:v>
                </c:pt>
                <c:pt idx="1531">
                  <c:v>-0.33721923828125</c:v>
                </c:pt>
                <c:pt idx="1532">
                  <c:v>-0.333023071289063</c:v>
                </c:pt>
                <c:pt idx="1533">
                  <c:v>-0.330352783203125</c:v>
                </c:pt>
                <c:pt idx="1534">
                  <c:v>-0.32978057861328097</c:v>
                </c:pt>
                <c:pt idx="1535">
                  <c:v>-0.326919555664063</c:v>
                </c:pt>
                <c:pt idx="1536">
                  <c:v>-0.31223297119140597</c:v>
                </c:pt>
                <c:pt idx="1537">
                  <c:v>-0.301361083984375</c:v>
                </c:pt>
                <c:pt idx="1538">
                  <c:v>-0.287628173828125</c:v>
                </c:pt>
                <c:pt idx="1539">
                  <c:v>-0.26988983154296903</c:v>
                </c:pt>
                <c:pt idx="1540">
                  <c:v>-0.254440307617188</c:v>
                </c:pt>
                <c:pt idx="1541">
                  <c:v>-0.219917297363281</c:v>
                </c:pt>
                <c:pt idx="1542">
                  <c:v>-0.199317932128906</c:v>
                </c:pt>
                <c:pt idx="1543">
                  <c:v>-0.182914733886719</c:v>
                </c:pt>
                <c:pt idx="1544">
                  <c:v>-0.15106201171875</c:v>
                </c:pt>
                <c:pt idx="1545">
                  <c:v>-0.112152099609375</c:v>
                </c:pt>
                <c:pt idx="1546">
                  <c:v>-7.9154968261718806E-2</c:v>
                </c:pt>
                <c:pt idx="1547">
                  <c:v>-5.07354736328125E-2</c:v>
                </c:pt>
                <c:pt idx="1548">
                  <c:v>-1.86920166015625E-2</c:v>
                </c:pt>
                <c:pt idx="1549">
                  <c:v>2.9945373535156299E-2</c:v>
                </c:pt>
                <c:pt idx="1550">
                  <c:v>6.14166259765625E-2</c:v>
                </c:pt>
                <c:pt idx="1551">
                  <c:v>9.4032287597656306E-2</c:v>
                </c:pt>
                <c:pt idx="1552">
                  <c:v>0.123977661132813</c:v>
                </c:pt>
                <c:pt idx="1553">
                  <c:v>0.166511535644531</c:v>
                </c:pt>
                <c:pt idx="1554">
                  <c:v>0.207901000976563</c:v>
                </c:pt>
                <c:pt idx="1555">
                  <c:v>0.235748291015625</c:v>
                </c:pt>
                <c:pt idx="1556">
                  <c:v>0.266647338867188</c:v>
                </c:pt>
                <c:pt idx="1557">
                  <c:v>0.30345916748046903</c:v>
                </c:pt>
                <c:pt idx="1558">
                  <c:v>0.349044799804688</c:v>
                </c:pt>
                <c:pt idx="1559">
                  <c:v>0.37555694580078097</c:v>
                </c:pt>
                <c:pt idx="1560">
                  <c:v>0.407028198242188</c:v>
                </c:pt>
                <c:pt idx="1561">
                  <c:v>0.435256958007813</c:v>
                </c:pt>
                <c:pt idx="1562">
                  <c:v>0.48274993896484403</c:v>
                </c:pt>
                <c:pt idx="1563">
                  <c:v>0.51116943359375</c:v>
                </c:pt>
                <c:pt idx="1564">
                  <c:v>0.54378509521484397</c:v>
                </c:pt>
                <c:pt idx="1565">
                  <c:v>0.56896209716796897</c:v>
                </c:pt>
                <c:pt idx="1566">
                  <c:v>0.61321258544921897</c:v>
                </c:pt>
                <c:pt idx="1567">
                  <c:v>0.640106201171875</c:v>
                </c:pt>
                <c:pt idx="1568">
                  <c:v>0.67195892333984397</c:v>
                </c:pt>
                <c:pt idx="1569">
                  <c:v>0.70381164550781306</c:v>
                </c:pt>
                <c:pt idx="1570">
                  <c:v>0.73566436767578103</c:v>
                </c:pt>
                <c:pt idx="1571">
                  <c:v>0.77018737792968806</c:v>
                </c:pt>
                <c:pt idx="1572">
                  <c:v>0.80757141113281306</c:v>
                </c:pt>
                <c:pt idx="1573">
                  <c:v>0.83045959472656306</c:v>
                </c:pt>
                <c:pt idx="1574">
                  <c:v>0.85544586181640603</c:v>
                </c:pt>
                <c:pt idx="1575">
                  <c:v>0.89168548583984397</c:v>
                </c:pt>
                <c:pt idx="1576">
                  <c:v>0.92906951904296897</c:v>
                </c:pt>
                <c:pt idx="1577">
                  <c:v>0.95558166503906306</c:v>
                </c:pt>
                <c:pt idx="1578">
                  <c:v>0.97808837890625</c:v>
                </c:pt>
                <c:pt idx="1579">
                  <c:v>1.0120391845703101</c:v>
                </c:pt>
                <c:pt idx="1580">
                  <c:v>1.05037689208984</c:v>
                </c:pt>
                <c:pt idx="1581">
                  <c:v>1.0789871215820299</c:v>
                </c:pt>
                <c:pt idx="1582">
                  <c:v>1.10225677490234</c:v>
                </c:pt>
                <c:pt idx="1583">
                  <c:v>1.13315582275391</c:v>
                </c:pt>
                <c:pt idx="1584">
                  <c:v>1.1701583862304701</c:v>
                </c:pt>
                <c:pt idx="1585">
                  <c:v>1.1966705322265601</c:v>
                </c:pt>
                <c:pt idx="1586">
                  <c:v>1.2271881103515601</c:v>
                </c:pt>
                <c:pt idx="1587">
                  <c:v>1.24607086181641</c:v>
                </c:pt>
                <c:pt idx="1588">
                  <c:v>1.28231048583984</c:v>
                </c:pt>
                <c:pt idx="1589">
                  <c:v>1.3160705566406301</c:v>
                </c:pt>
                <c:pt idx="1590">
                  <c:v>1.33762359619141</c:v>
                </c:pt>
                <c:pt idx="1591">
                  <c:v>1.3658523559570299</c:v>
                </c:pt>
                <c:pt idx="1592">
                  <c:v>1.3978958129882799</c:v>
                </c:pt>
                <c:pt idx="1593">
                  <c:v>1.4270782470703101</c:v>
                </c:pt>
                <c:pt idx="1594">
                  <c:v>1.4533996582031301</c:v>
                </c:pt>
                <c:pt idx="1595">
                  <c:v>1.4801025390625</c:v>
                </c:pt>
                <c:pt idx="1596">
                  <c:v>1.5190124511718801</c:v>
                </c:pt>
                <c:pt idx="1597">
                  <c:v>1.5489578247070299</c:v>
                </c:pt>
                <c:pt idx="1598">
                  <c:v>1.57222747802734</c:v>
                </c:pt>
                <c:pt idx="1599">
                  <c:v>1.59664154052734</c:v>
                </c:pt>
                <c:pt idx="1600">
                  <c:v>1.6279220581054701</c:v>
                </c:pt>
                <c:pt idx="1601">
                  <c:v>1.65767669677734</c:v>
                </c:pt>
                <c:pt idx="1602">
                  <c:v>1.6862869262695299</c:v>
                </c:pt>
                <c:pt idx="1603">
                  <c:v>1.7066955566406301</c:v>
                </c:pt>
                <c:pt idx="1604">
                  <c:v>1.74045562744141</c:v>
                </c:pt>
                <c:pt idx="1605">
                  <c:v>1.77001953125</c:v>
                </c:pt>
                <c:pt idx="1606">
                  <c:v>1.7978668212890601</c:v>
                </c:pt>
                <c:pt idx="1607">
                  <c:v>1.8190383911132799</c:v>
                </c:pt>
                <c:pt idx="1608">
                  <c:v>1.8436431884765601</c:v>
                </c:pt>
                <c:pt idx="1609">
                  <c:v>1.8836975097656301</c:v>
                </c:pt>
                <c:pt idx="1610">
                  <c:v>1.90582275390625</c:v>
                </c:pt>
                <c:pt idx="1611">
                  <c:v>1.9367218017578101</c:v>
                </c:pt>
                <c:pt idx="1612">
                  <c:v>1.95102691650391</c:v>
                </c:pt>
                <c:pt idx="1613">
                  <c:v>1.9786834716796899</c:v>
                </c:pt>
                <c:pt idx="1614">
                  <c:v>2.0193099975585902</c:v>
                </c:pt>
                <c:pt idx="1615">
                  <c:v>2.0456314086914098</c:v>
                </c:pt>
                <c:pt idx="1616">
                  <c:v>2.0652770996093799</c:v>
                </c:pt>
                <c:pt idx="1617">
                  <c:v>2.08587646484375</c:v>
                </c:pt>
                <c:pt idx="1618">
                  <c:v>2.1207809448242201</c:v>
                </c:pt>
                <c:pt idx="1619">
                  <c:v>2.1554946899414098</c:v>
                </c:pt>
                <c:pt idx="1620">
                  <c:v>2.1800994873046902</c:v>
                </c:pt>
                <c:pt idx="1621">
                  <c:v>2.1986007690429701</c:v>
                </c:pt>
                <c:pt idx="1622">
                  <c:v>2.2296905517578098</c:v>
                </c:pt>
                <c:pt idx="1623">
                  <c:v>2.2645950317382799</c:v>
                </c:pt>
                <c:pt idx="1624">
                  <c:v>2.2830963134765598</c:v>
                </c:pt>
                <c:pt idx="1625">
                  <c:v>2.3061752319335902</c:v>
                </c:pt>
                <c:pt idx="1626">
                  <c:v>2.3262023925781299</c:v>
                </c:pt>
                <c:pt idx="1627">
                  <c:v>2.3591995239257799</c:v>
                </c:pt>
                <c:pt idx="1628">
                  <c:v>2.3899078369140598</c:v>
                </c:pt>
                <c:pt idx="1629">
                  <c:v>2.4133682250976598</c:v>
                </c:pt>
                <c:pt idx="1630">
                  <c:v>2.43988037109375</c:v>
                </c:pt>
                <c:pt idx="1631">
                  <c:v>2.4696350097656299</c:v>
                </c:pt>
                <c:pt idx="1632">
                  <c:v>2.5022506713867201</c:v>
                </c:pt>
                <c:pt idx="1633">
                  <c:v>2.5173187255859402</c:v>
                </c:pt>
                <c:pt idx="1634">
                  <c:v>2.5478363037109402</c:v>
                </c:pt>
                <c:pt idx="1635">
                  <c:v>2.5745391845703098</c:v>
                </c:pt>
                <c:pt idx="1636">
                  <c:v>2.6023864746093799</c:v>
                </c:pt>
                <c:pt idx="1637">
                  <c:v>2.6250839233398402</c:v>
                </c:pt>
                <c:pt idx="1638">
                  <c:v>2.6491165161132799</c:v>
                </c:pt>
                <c:pt idx="1639">
                  <c:v>2.6765823364257799</c:v>
                </c:pt>
                <c:pt idx="1640">
                  <c:v>2.7051925659179701</c:v>
                </c:pt>
                <c:pt idx="1641">
                  <c:v>2.7338027954101598</c:v>
                </c:pt>
                <c:pt idx="1642">
                  <c:v>2.7467727661132799</c:v>
                </c:pt>
                <c:pt idx="1643">
                  <c:v>2.7841567993164098</c:v>
                </c:pt>
                <c:pt idx="1644">
                  <c:v>2.8133392333984402</c:v>
                </c:pt>
                <c:pt idx="1645">
                  <c:v>2.8249740600585902</c:v>
                </c:pt>
                <c:pt idx="1646">
                  <c:v>2.8532028198242201</c:v>
                </c:pt>
                <c:pt idx="1647">
                  <c:v>2.88238525390625</c:v>
                </c:pt>
                <c:pt idx="1648">
                  <c:v>2.911376953125</c:v>
                </c:pt>
                <c:pt idx="1649">
                  <c:v>2.9371261596679701</c:v>
                </c:pt>
                <c:pt idx="1650">
                  <c:v>2.9584884643554701</c:v>
                </c:pt>
                <c:pt idx="1651">
                  <c:v>2.9748916625976598</c:v>
                </c:pt>
                <c:pt idx="1652">
                  <c:v>3.0113220214843799</c:v>
                </c:pt>
                <c:pt idx="1653">
                  <c:v>3.0376434326171902</c:v>
                </c:pt>
                <c:pt idx="1654">
                  <c:v>3.0565261840820299</c:v>
                </c:pt>
                <c:pt idx="1655">
                  <c:v>3.0824661254882799</c:v>
                </c:pt>
                <c:pt idx="1656">
                  <c:v>3.1150817871093799</c:v>
                </c:pt>
                <c:pt idx="1657">
                  <c:v>3.1410217285156299</c:v>
                </c:pt>
                <c:pt idx="1658">
                  <c:v>3.1688690185546902</c:v>
                </c:pt>
                <c:pt idx="1659">
                  <c:v>3.1810760498046902</c:v>
                </c:pt>
                <c:pt idx="1660">
                  <c:v>3.2077789306640598</c:v>
                </c:pt>
                <c:pt idx="1661">
                  <c:v>3.2323837280273402</c:v>
                </c:pt>
                <c:pt idx="1662">
                  <c:v>3.2621383666992201</c:v>
                </c:pt>
                <c:pt idx="1663">
                  <c:v>3.2806396484375</c:v>
                </c:pt>
                <c:pt idx="1664">
                  <c:v>3.3063888549804701</c:v>
                </c:pt>
                <c:pt idx="1665">
                  <c:v>3.3369064331054701</c:v>
                </c:pt>
                <c:pt idx="1666">
                  <c:v>3.3689498901367201</c:v>
                </c:pt>
                <c:pt idx="1667">
                  <c:v>3.3849716186523402</c:v>
                </c:pt>
                <c:pt idx="1668">
                  <c:v>3.4032821655273402</c:v>
                </c:pt>
                <c:pt idx="1669">
                  <c:v>3.4313201904296902</c:v>
                </c:pt>
                <c:pt idx="1670">
                  <c:v>3.4532546997070299</c:v>
                </c:pt>
                <c:pt idx="1671">
                  <c:v>3.4822463989257799</c:v>
                </c:pt>
                <c:pt idx="1672">
                  <c:v>3.5043716430664098</c:v>
                </c:pt>
                <c:pt idx="1673">
                  <c:v>3.52783203125</c:v>
                </c:pt>
                <c:pt idx="1674">
                  <c:v>3.5608291625976598</c:v>
                </c:pt>
                <c:pt idx="1675">
                  <c:v>3.5860061645507799</c:v>
                </c:pt>
                <c:pt idx="1676">
                  <c:v>3.6085128784179701</c:v>
                </c:pt>
                <c:pt idx="1677">
                  <c:v>3.6293029785156299</c:v>
                </c:pt>
                <c:pt idx="1678">
                  <c:v>3.6611557006835902</c:v>
                </c:pt>
                <c:pt idx="1679">
                  <c:v>3.6905288696289098</c:v>
                </c:pt>
                <c:pt idx="1680">
                  <c:v>3.7038803100585902</c:v>
                </c:pt>
                <c:pt idx="1681">
                  <c:v>3.7220001220703098</c:v>
                </c:pt>
                <c:pt idx="1682">
                  <c:v>3.75823974609375</c:v>
                </c:pt>
                <c:pt idx="1683">
                  <c:v>3.7788391113281299</c:v>
                </c:pt>
                <c:pt idx="1684">
                  <c:v>3.8053512573242201</c:v>
                </c:pt>
                <c:pt idx="1685">
                  <c:v>3.8206100463867201</c:v>
                </c:pt>
                <c:pt idx="1686">
                  <c:v>3.8478851318359402</c:v>
                </c:pt>
                <c:pt idx="1687">
                  <c:v>3.8780212402343799</c:v>
                </c:pt>
                <c:pt idx="1688">
                  <c:v>3.9056777954101598</c:v>
                </c:pt>
                <c:pt idx="1689">
                  <c:v>3.9159774780273402</c:v>
                </c:pt>
                <c:pt idx="1690">
                  <c:v>3.9384841918945299</c:v>
                </c:pt>
                <c:pt idx="1691">
                  <c:v>3.9737701416015598</c:v>
                </c:pt>
                <c:pt idx="1692">
                  <c:v>4.0042877197265598</c:v>
                </c:pt>
                <c:pt idx="1693">
                  <c:v>4.0124893188476598</c:v>
                </c:pt>
                <c:pt idx="1694">
                  <c:v>4.0407180786132804</c:v>
                </c:pt>
                <c:pt idx="1695">
                  <c:v>4.0706634521484402</c:v>
                </c:pt>
                <c:pt idx="1696">
                  <c:v>4.1021347045898402</c:v>
                </c:pt>
                <c:pt idx="1697">
                  <c:v>4.1101455688476598</c:v>
                </c:pt>
                <c:pt idx="1698">
                  <c:v>4.1315078735351598</c:v>
                </c:pt>
                <c:pt idx="1699">
                  <c:v>4.1666030883789098</c:v>
                </c:pt>
                <c:pt idx="1700">
                  <c:v>4.1940689086914098</c:v>
                </c:pt>
                <c:pt idx="1701">
                  <c:v>4.2152404785156303</c:v>
                </c:pt>
                <c:pt idx="1702">
                  <c:v>4.2308807373046902</c:v>
                </c:pt>
                <c:pt idx="1703">
                  <c:v>4.2547225952148402</c:v>
                </c:pt>
                <c:pt idx="1704">
                  <c:v>4.28466796875</c:v>
                </c:pt>
                <c:pt idx="1705">
                  <c:v>4.3127059936523402</c:v>
                </c:pt>
                <c:pt idx="1706">
                  <c:v>4.3327331542968803</c:v>
                </c:pt>
                <c:pt idx="1707">
                  <c:v>4.3516159057617196</c:v>
                </c:pt>
                <c:pt idx="1708">
                  <c:v>4.3756484985351598</c:v>
                </c:pt>
                <c:pt idx="1709">
                  <c:v>4.4038772583007804</c:v>
                </c:pt>
                <c:pt idx="1710">
                  <c:v>4.4256210327148402</c:v>
                </c:pt>
                <c:pt idx="1711">
                  <c:v>4.4538497924804696</c:v>
                </c:pt>
                <c:pt idx="1712">
                  <c:v>4.4729232788085902</c:v>
                </c:pt>
                <c:pt idx="1713">
                  <c:v>4.4994354248046902</c:v>
                </c:pt>
                <c:pt idx="1714">
                  <c:v>4.5228958129882804</c:v>
                </c:pt>
                <c:pt idx="1715">
                  <c:v>4.5429229736328098</c:v>
                </c:pt>
                <c:pt idx="1716">
                  <c:v>4.5682907104492196</c:v>
                </c:pt>
                <c:pt idx="1717">
                  <c:v>4.5900344848632804</c:v>
                </c:pt>
                <c:pt idx="1718">
                  <c:v>4.6119689941406303</c:v>
                </c:pt>
                <c:pt idx="1719">
                  <c:v>4.6394348144531303</c:v>
                </c:pt>
                <c:pt idx="1720">
                  <c:v>4.6539306640625</c:v>
                </c:pt>
                <c:pt idx="1721">
                  <c:v>4.6792984008789098</c:v>
                </c:pt>
                <c:pt idx="1722">
                  <c:v>4.7105789184570304</c:v>
                </c:pt>
                <c:pt idx="1723">
                  <c:v>4.7309875488281303</c:v>
                </c:pt>
                <c:pt idx="1724">
                  <c:v>4.7569274902343803</c:v>
                </c:pt>
                <c:pt idx="1725">
                  <c:v>4.7761917114257804</c:v>
                </c:pt>
                <c:pt idx="1726">
                  <c:v>4.7956466674804696</c:v>
                </c:pt>
                <c:pt idx="1727">
                  <c:v>4.815673828125</c:v>
                </c:pt>
                <c:pt idx="1728">
                  <c:v>4.8433303833007804</c:v>
                </c:pt>
                <c:pt idx="1729">
                  <c:v>4.8650741577148402</c:v>
                </c:pt>
                <c:pt idx="1730">
                  <c:v>4.8854827880859402</c:v>
                </c:pt>
                <c:pt idx="1731">
                  <c:v>4.9108505249023402</c:v>
                </c:pt>
                <c:pt idx="1732">
                  <c:v>4.9369812011718803</c:v>
                </c:pt>
                <c:pt idx="1733">
                  <c:v>4.96673583984375</c:v>
                </c:pt>
                <c:pt idx="1734">
                  <c:v>4.9739837646484402</c:v>
                </c:pt>
                <c:pt idx="1735">
                  <c:v>5.0035476684570304</c:v>
                </c:pt>
                <c:pt idx="1736">
                  <c:v>5.0195693969726598</c:v>
                </c:pt>
                <c:pt idx="1737">
                  <c:v>5.0540924072265598</c:v>
                </c:pt>
                <c:pt idx="1738">
                  <c:v>5.0724029541015598</c:v>
                </c:pt>
                <c:pt idx="1739">
                  <c:v>5.0971984863281303</c:v>
                </c:pt>
                <c:pt idx="1740">
                  <c:v>5.1103591918945304</c:v>
                </c:pt>
                <c:pt idx="1741">
                  <c:v>5.1538467407226598</c:v>
                </c:pt>
                <c:pt idx="1742">
                  <c:v>5.1691055297851598</c:v>
                </c:pt>
                <c:pt idx="1743">
                  <c:v>5.1898956298828098</c:v>
                </c:pt>
                <c:pt idx="1744">
                  <c:v>5.2082061767578098</c:v>
                </c:pt>
                <c:pt idx="1745">
                  <c:v>5.2309036254882804</c:v>
                </c:pt>
                <c:pt idx="1746">
                  <c:v>5.2600860595703098</c:v>
                </c:pt>
                <c:pt idx="1747">
                  <c:v>5.2753448486328098</c:v>
                </c:pt>
                <c:pt idx="1748">
                  <c:v>5.2972793579101598</c:v>
                </c:pt>
                <c:pt idx="1749">
                  <c:v>5.3218841552734402</c:v>
                </c:pt>
                <c:pt idx="1750">
                  <c:v>5.3422927856445304</c:v>
                </c:pt>
                <c:pt idx="1751">
                  <c:v>5.3724288940429696</c:v>
                </c:pt>
                <c:pt idx="1752">
                  <c:v>5.3949356079101598</c:v>
                </c:pt>
                <c:pt idx="1753">
                  <c:v>5.4203033447265598</c:v>
                </c:pt>
                <c:pt idx="1754">
                  <c:v>5.4424285888671902</c:v>
                </c:pt>
                <c:pt idx="1755">
                  <c:v>5.4670333862304696</c:v>
                </c:pt>
                <c:pt idx="1756">
                  <c:v>5.4807662963867196</c:v>
                </c:pt>
                <c:pt idx="1757">
                  <c:v>5.5057525634765598</c:v>
                </c:pt>
                <c:pt idx="1758">
                  <c:v>5.5307388305664098</c:v>
                </c:pt>
                <c:pt idx="1759">
                  <c:v>5.5559158325195304</c:v>
                </c:pt>
                <c:pt idx="1760">
                  <c:v>5.5707931518554696</c:v>
                </c:pt>
                <c:pt idx="1761">
                  <c:v>5.5934906005859402</c:v>
                </c:pt>
                <c:pt idx="1762">
                  <c:v>5.6190490722656303</c:v>
                </c:pt>
                <c:pt idx="1763">
                  <c:v>5.6402206420898402</c:v>
                </c:pt>
                <c:pt idx="1764">
                  <c:v>5.6612014770507804</c:v>
                </c:pt>
                <c:pt idx="1765">
                  <c:v>5.6486129760742196</c:v>
                </c:pt>
                <c:pt idx="1766">
                  <c:v>5.6179046630859402</c:v>
                </c:pt>
                <c:pt idx="1767">
                  <c:v>5.5929183959960902</c:v>
                </c:pt>
                <c:pt idx="1768">
                  <c:v>5.5976867675781303</c:v>
                </c:pt>
                <c:pt idx="1769">
                  <c:v>5.6020736694335902</c:v>
                </c:pt>
                <c:pt idx="1770">
                  <c:v>5.5572509765625</c:v>
                </c:pt>
                <c:pt idx="1771">
                  <c:v>5.5316925048828098</c:v>
                </c:pt>
                <c:pt idx="1772">
                  <c:v>5.5305480957031303</c:v>
                </c:pt>
                <c:pt idx="1773">
                  <c:v>5.5274963378906303</c:v>
                </c:pt>
                <c:pt idx="1774">
                  <c:v>5.5049896240234402</c:v>
                </c:pt>
                <c:pt idx="1775">
                  <c:v>5.4744720458984402</c:v>
                </c:pt>
                <c:pt idx="1776">
                  <c:v>5.4634094238281303</c:v>
                </c:pt>
                <c:pt idx="1777">
                  <c:v>5.4586410522460902</c:v>
                </c:pt>
                <c:pt idx="1778">
                  <c:v>5.4424285888671902</c:v>
                </c:pt>
                <c:pt idx="1779">
                  <c:v>5.4065704345703098</c:v>
                </c:pt>
                <c:pt idx="1780">
                  <c:v>5.3857803344726598</c:v>
                </c:pt>
                <c:pt idx="1781">
                  <c:v>5.3804397583007804</c:v>
                </c:pt>
                <c:pt idx="1782">
                  <c:v>5.3800582885742196</c:v>
                </c:pt>
                <c:pt idx="1783">
                  <c:v>5.3422927856445304</c:v>
                </c:pt>
                <c:pt idx="1784">
                  <c:v>5.3112030029296902</c:v>
                </c:pt>
                <c:pt idx="1785">
                  <c:v>5.31158447265625</c:v>
                </c:pt>
                <c:pt idx="1786">
                  <c:v>5.2995681762695304</c:v>
                </c:pt>
                <c:pt idx="1787">
                  <c:v>5.2707672119140598</c:v>
                </c:pt>
                <c:pt idx="1788">
                  <c:v>5.2442550659179696</c:v>
                </c:pt>
                <c:pt idx="1789">
                  <c:v>5.2310943603515598</c:v>
                </c:pt>
                <c:pt idx="1790">
                  <c:v>5.2194595336914098</c:v>
                </c:pt>
                <c:pt idx="1791">
                  <c:v>5.2024841308593803</c:v>
                </c:pt>
                <c:pt idx="1792">
                  <c:v>5.1769256591796902</c:v>
                </c:pt>
                <c:pt idx="1793">
                  <c:v>5.1584243774414098</c:v>
                </c:pt>
                <c:pt idx="1794">
                  <c:v>5.1486968994140598</c:v>
                </c:pt>
                <c:pt idx="1795">
                  <c:v>5.1288604736328098</c:v>
                </c:pt>
                <c:pt idx="1796">
                  <c:v>5.0916671752929696</c:v>
                </c:pt>
                <c:pt idx="1797">
                  <c:v>5.0783157348632804</c:v>
                </c:pt>
                <c:pt idx="1798">
                  <c:v>5.0653457641601598</c:v>
                </c:pt>
                <c:pt idx="1799">
                  <c:v>5.0537109375</c:v>
                </c:pt>
                <c:pt idx="1800">
                  <c:v>5.0188064575195304</c:v>
                </c:pt>
                <c:pt idx="1801">
                  <c:v>4.9974441528320304</c:v>
                </c:pt>
                <c:pt idx="1802">
                  <c:v>4.9903869628906303</c:v>
                </c:pt>
                <c:pt idx="1803">
                  <c:v>4.9707412719726598</c:v>
                </c:pt>
                <c:pt idx="1804">
                  <c:v>4.9526214599609402</c:v>
                </c:pt>
                <c:pt idx="1805">
                  <c:v>4.9312591552734402</c:v>
                </c:pt>
                <c:pt idx="1806">
                  <c:v>4.9076080322265598</c:v>
                </c:pt>
                <c:pt idx="1807">
                  <c:v>4.8990249633789098</c:v>
                </c:pt>
                <c:pt idx="1808">
                  <c:v>4.8778533935546902</c:v>
                </c:pt>
                <c:pt idx="1809">
                  <c:v>4.8536300659179696</c:v>
                </c:pt>
                <c:pt idx="1810">
                  <c:v>4.83245849609375</c:v>
                </c:pt>
                <c:pt idx="1811">
                  <c:v>4.8210144042968803</c:v>
                </c:pt>
                <c:pt idx="1812">
                  <c:v>4.7981262207031303</c:v>
                </c:pt>
                <c:pt idx="1813">
                  <c:v>4.7832489013671902</c:v>
                </c:pt>
                <c:pt idx="1814">
                  <c:v>4.7555923461914098</c:v>
                </c:pt>
                <c:pt idx="1815">
                  <c:v>4.7393798828125</c:v>
                </c:pt>
                <c:pt idx="1816">
                  <c:v>4.7206878662109402</c:v>
                </c:pt>
                <c:pt idx="1817">
                  <c:v>4.6924591064453098</c:v>
                </c:pt>
                <c:pt idx="1818">
                  <c:v>4.6743392944335902</c:v>
                </c:pt>
                <c:pt idx="1819">
                  <c:v>4.65850830078125</c:v>
                </c:pt>
                <c:pt idx="1820">
                  <c:v>4.6428680419921902</c:v>
                </c:pt>
                <c:pt idx="1821">
                  <c:v>4.6146392822265598</c:v>
                </c:pt>
                <c:pt idx="1822">
                  <c:v>4.5900344848632804</c:v>
                </c:pt>
                <c:pt idx="1823">
                  <c:v>4.5787811279296902</c:v>
                </c:pt>
                <c:pt idx="1824">
                  <c:v>4.5648574829101598</c:v>
                </c:pt>
                <c:pt idx="1825">
                  <c:v>4.5391082763671902</c:v>
                </c:pt>
                <c:pt idx="1826">
                  <c:v>4.5173645019531303</c:v>
                </c:pt>
                <c:pt idx="1827">
                  <c:v>4.4923782348632804</c:v>
                </c:pt>
                <c:pt idx="1828">
                  <c:v>4.4765472412109402</c:v>
                </c:pt>
                <c:pt idx="1829">
                  <c:v>4.4673919677734402</c:v>
                </c:pt>
                <c:pt idx="1830">
                  <c:v>4.4408798217773402</c:v>
                </c:pt>
                <c:pt idx="1831">
                  <c:v>4.4122695922851598</c:v>
                </c:pt>
                <c:pt idx="1832">
                  <c:v>4.3918609619140598</c:v>
                </c:pt>
                <c:pt idx="1833">
                  <c:v>4.3832778930664098</c:v>
                </c:pt>
                <c:pt idx="1834">
                  <c:v>4.3558120727539098</c:v>
                </c:pt>
                <c:pt idx="1835">
                  <c:v>4.3321609497070304</c:v>
                </c:pt>
                <c:pt idx="1836">
                  <c:v>4.3140411376953098</c:v>
                </c:pt>
                <c:pt idx="1837">
                  <c:v>4.2943954467773402</c:v>
                </c:pt>
                <c:pt idx="1838">
                  <c:v>4.2749404907226598</c:v>
                </c:pt>
                <c:pt idx="1839">
                  <c:v>4.2413711547851598</c:v>
                </c:pt>
                <c:pt idx="1840">
                  <c:v>4.2316436767578098</c:v>
                </c:pt>
                <c:pt idx="1841">
                  <c:v>4.2163848876953098</c:v>
                </c:pt>
                <c:pt idx="1842">
                  <c:v>4.1975021362304696</c:v>
                </c:pt>
                <c:pt idx="1843">
                  <c:v>4.1715621948242196</c:v>
                </c:pt>
                <c:pt idx="1844">
                  <c:v>4.1513442993164098</c:v>
                </c:pt>
                <c:pt idx="1845">
                  <c:v>4.1292190551757804</c:v>
                </c:pt>
                <c:pt idx="1846">
                  <c:v>4.1044235229492196</c:v>
                </c:pt>
                <c:pt idx="1847">
                  <c:v>4.0819168090820304</c:v>
                </c:pt>
                <c:pt idx="1848">
                  <c:v>4.0637969970703098</c:v>
                </c:pt>
                <c:pt idx="1849">
                  <c:v>4.0473937988281303</c:v>
                </c:pt>
                <c:pt idx="1850">
                  <c:v>4.0220260620117196</c:v>
                </c:pt>
                <c:pt idx="1851">
                  <c:v>4.0029525756835902</c:v>
                </c:pt>
                <c:pt idx="1852">
                  <c:v>3.9808273315429701</c:v>
                </c:pt>
                <c:pt idx="1853">
                  <c:v>3.9613723754882799</c:v>
                </c:pt>
                <c:pt idx="1854">
                  <c:v>3.9379119873046902</c:v>
                </c:pt>
                <c:pt idx="1855">
                  <c:v>3.9163589477539098</c:v>
                </c:pt>
                <c:pt idx="1856">
                  <c:v>3.8928985595703098</c:v>
                </c:pt>
                <c:pt idx="1857">
                  <c:v>3.8743972778320299</c:v>
                </c:pt>
                <c:pt idx="1858">
                  <c:v>3.8591384887695299</c:v>
                </c:pt>
                <c:pt idx="1859">
                  <c:v>3.8305282592773402</c:v>
                </c:pt>
                <c:pt idx="1860">
                  <c:v>3.8110733032226598</c:v>
                </c:pt>
                <c:pt idx="1861">
                  <c:v>3.7939071655273402</c:v>
                </c:pt>
                <c:pt idx="1862">
                  <c:v>3.7755966186523402</c:v>
                </c:pt>
                <c:pt idx="1863">
                  <c:v>3.7500381469726598</c:v>
                </c:pt>
                <c:pt idx="1864">
                  <c:v>3.7193298339843799</c:v>
                </c:pt>
                <c:pt idx="1865">
                  <c:v>3.6996841430664098</c:v>
                </c:pt>
                <c:pt idx="1866">
                  <c:v>3.6821365356445299</c:v>
                </c:pt>
                <c:pt idx="1867">
                  <c:v>3.66973876953125</c:v>
                </c:pt>
                <c:pt idx="1868">
                  <c:v>3.6325454711914098</c:v>
                </c:pt>
                <c:pt idx="1869">
                  <c:v>3.61328125</c:v>
                </c:pt>
                <c:pt idx="1870">
                  <c:v>3.6008834838867201</c:v>
                </c:pt>
                <c:pt idx="1871">
                  <c:v>3.5730361938476598</c:v>
                </c:pt>
                <c:pt idx="1872">
                  <c:v>3.5554885864257799</c:v>
                </c:pt>
                <c:pt idx="1873">
                  <c:v>3.5301208496093799</c:v>
                </c:pt>
                <c:pt idx="1874">
                  <c:v>3.5030364990234402</c:v>
                </c:pt>
                <c:pt idx="1875">
                  <c:v>3.4811019897460902</c:v>
                </c:pt>
                <c:pt idx="1876">
                  <c:v>3.46221923828125</c:v>
                </c:pt>
                <c:pt idx="1877">
                  <c:v>3.4372329711914098</c:v>
                </c:pt>
                <c:pt idx="1878">
                  <c:v>3.4175872802734402</c:v>
                </c:pt>
                <c:pt idx="1879">
                  <c:v>3.3960342407226598</c:v>
                </c:pt>
                <c:pt idx="1880">
                  <c:v>3.3802032470703098</c:v>
                </c:pt>
                <c:pt idx="1881">
                  <c:v>3.3567428588867201</c:v>
                </c:pt>
                <c:pt idx="1882">
                  <c:v>3.33251953125</c:v>
                </c:pt>
                <c:pt idx="1883">
                  <c:v>3.3084869384765598</c:v>
                </c:pt>
                <c:pt idx="1884">
                  <c:v>3.2909393310546902</c:v>
                </c:pt>
                <c:pt idx="1885">
                  <c:v>3.2703399658203098</c:v>
                </c:pt>
                <c:pt idx="1886">
                  <c:v>3.2371520996093799</c:v>
                </c:pt>
                <c:pt idx="1887">
                  <c:v>3.2178878784179701</c:v>
                </c:pt>
                <c:pt idx="1888">
                  <c:v>3.2007217407226598</c:v>
                </c:pt>
                <c:pt idx="1889">
                  <c:v>3.1778335571289098</c:v>
                </c:pt>
                <c:pt idx="1890">
                  <c:v>3.1459808349609402</c:v>
                </c:pt>
                <c:pt idx="1891">
                  <c:v>3.1278610229492201</c:v>
                </c:pt>
                <c:pt idx="1892">
                  <c:v>3.1045913696289098</c:v>
                </c:pt>
                <c:pt idx="1893">
                  <c:v>3.0857086181640598</c:v>
                </c:pt>
                <c:pt idx="1894">
                  <c:v>3.0649185180664098</c:v>
                </c:pt>
                <c:pt idx="1895">
                  <c:v>3.0267715454101598</c:v>
                </c:pt>
                <c:pt idx="1896">
                  <c:v>3.0122756958007799</c:v>
                </c:pt>
                <c:pt idx="1897">
                  <c:v>2.9874801635742201</c:v>
                </c:pt>
                <c:pt idx="1898">
                  <c:v>2.9748916625976598</c:v>
                </c:pt>
                <c:pt idx="1899">
                  <c:v>2.9458999633789098</c:v>
                </c:pt>
                <c:pt idx="1900">
                  <c:v>2.9203414916992201</c:v>
                </c:pt>
                <c:pt idx="1901">
                  <c:v>2.89764404296875</c:v>
                </c:pt>
                <c:pt idx="1902">
                  <c:v>2.8812408447265598</c:v>
                </c:pt>
                <c:pt idx="1903">
                  <c:v>2.862548828125</c:v>
                </c:pt>
                <c:pt idx="1904">
                  <c:v>2.8392791748046902</c:v>
                </c:pt>
                <c:pt idx="1905">
                  <c:v>2.8028488159179701</c:v>
                </c:pt>
                <c:pt idx="1906">
                  <c:v>2.7879714965820299</c:v>
                </c:pt>
                <c:pt idx="1907">
                  <c:v>2.7660369873046902</c:v>
                </c:pt>
                <c:pt idx="1908">
                  <c:v>2.7437210083007799</c:v>
                </c:pt>
                <c:pt idx="1909">
                  <c:v>2.7112960815429701</c:v>
                </c:pt>
                <c:pt idx="1910">
                  <c:v>2.6866912841796902</c:v>
                </c:pt>
                <c:pt idx="1911">
                  <c:v>2.6744842529296902</c:v>
                </c:pt>
                <c:pt idx="1912">
                  <c:v>2.6487350463867201</c:v>
                </c:pt>
                <c:pt idx="1913">
                  <c:v>2.6256561279296902</c:v>
                </c:pt>
                <c:pt idx="1914">
                  <c:v>2.5981903076171902</c:v>
                </c:pt>
                <c:pt idx="1915">
                  <c:v>2.5728225708007799</c:v>
                </c:pt>
                <c:pt idx="1916">
                  <c:v>2.5472640991210902</c:v>
                </c:pt>
                <c:pt idx="1917">
                  <c:v>2.5352478027343799</c:v>
                </c:pt>
                <c:pt idx="1918">
                  <c:v>2.5049209594726598</c:v>
                </c:pt>
                <c:pt idx="1919">
                  <c:v>2.4770736694335902</c:v>
                </c:pt>
                <c:pt idx="1920">
                  <c:v>2.45361328125</c:v>
                </c:pt>
                <c:pt idx="1921">
                  <c:v>2.4389266967773402</c:v>
                </c:pt>
                <c:pt idx="1922">
                  <c:v>2.4059295654296902</c:v>
                </c:pt>
                <c:pt idx="1923">
                  <c:v>2.3839950561523402</c:v>
                </c:pt>
                <c:pt idx="1924">
                  <c:v>2.35748291015625</c:v>
                </c:pt>
                <c:pt idx="1925">
                  <c:v>2.3462295532226598</c:v>
                </c:pt>
                <c:pt idx="1926">
                  <c:v>2.3223876953125</c:v>
                </c:pt>
                <c:pt idx="1927">
                  <c:v>2.2871017456054701</c:v>
                </c:pt>
                <c:pt idx="1928">
                  <c:v>2.2621154785156299</c:v>
                </c:pt>
                <c:pt idx="1929">
                  <c:v>2.2508621215820299</c:v>
                </c:pt>
                <c:pt idx="1930">
                  <c:v>2.2192001342773402</c:v>
                </c:pt>
                <c:pt idx="1931">
                  <c:v>2.1934509277343799</c:v>
                </c:pt>
                <c:pt idx="1932">
                  <c:v>2.1697998046875</c:v>
                </c:pt>
                <c:pt idx="1933">
                  <c:v>2.1509170532226598</c:v>
                </c:pt>
                <c:pt idx="1934">
                  <c:v>2.1205902099609402</c:v>
                </c:pt>
                <c:pt idx="1935">
                  <c:v>2.09503173828125</c:v>
                </c:pt>
                <c:pt idx="1936">
                  <c:v>2.0689010620117201</c:v>
                </c:pt>
                <c:pt idx="1937">
                  <c:v>2.0534515380859402</c:v>
                </c:pt>
                <c:pt idx="1938">
                  <c:v>2.0307540893554701</c:v>
                </c:pt>
                <c:pt idx="1939">
                  <c:v>1.9893646240234399</c:v>
                </c:pt>
                <c:pt idx="1940">
                  <c:v>1.9725799560546899</c:v>
                </c:pt>
                <c:pt idx="1941">
                  <c:v>1.9451141357421899</c:v>
                </c:pt>
                <c:pt idx="1942">
                  <c:v>1.9254684448242201</c:v>
                </c:pt>
                <c:pt idx="1943">
                  <c:v>1.89666748046875</c:v>
                </c:pt>
                <c:pt idx="1944">
                  <c:v>1.8739700317382799</c:v>
                </c:pt>
                <c:pt idx="1945">
                  <c:v>1.8384933471679701</c:v>
                </c:pt>
                <c:pt idx="1946">
                  <c:v>1.8262863159179701</c:v>
                </c:pt>
                <c:pt idx="1947">
                  <c:v>1.7957687377929701</c:v>
                </c:pt>
                <c:pt idx="1948">
                  <c:v>1.77669525146484</c:v>
                </c:pt>
                <c:pt idx="1949">
                  <c:v>1.74312591552734</c:v>
                </c:pt>
                <c:pt idx="1950">
                  <c:v>1.72786712646484</c:v>
                </c:pt>
                <c:pt idx="1951">
                  <c:v>1.7024993896484399</c:v>
                </c:pt>
                <c:pt idx="1952">
                  <c:v>1.6704559326171899</c:v>
                </c:pt>
                <c:pt idx="1953">
                  <c:v>1.6557693481445299</c:v>
                </c:pt>
                <c:pt idx="1954">
                  <c:v>1.6323089599609399</c:v>
                </c:pt>
                <c:pt idx="1955">
                  <c:v>1.6063690185546899</c:v>
                </c:pt>
                <c:pt idx="1956">
                  <c:v>1.57375335693359</c:v>
                </c:pt>
                <c:pt idx="1957">
                  <c:v>1.54819488525391</c:v>
                </c:pt>
                <c:pt idx="1958">
                  <c:v>1.5289306640625</c:v>
                </c:pt>
                <c:pt idx="1959">
                  <c:v>1.50089263916016</c:v>
                </c:pt>
                <c:pt idx="1960">
                  <c:v>1.4726638793945299</c:v>
                </c:pt>
                <c:pt idx="1961">
                  <c:v>1.4482498168945299</c:v>
                </c:pt>
                <c:pt idx="1962">
                  <c:v>1.42364501953125</c:v>
                </c:pt>
                <c:pt idx="1963">
                  <c:v>1.40323638916016</c:v>
                </c:pt>
                <c:pt idx="1964">
                  <c:v>1.3669967651367201</c:v>
                </c:pt>
                <c:pt idx="1965">
                  <c:v>1.34067535400391</c:v>
                </c:pt>
                <c:pt idx="1966">
                  <c:v>1.31587982177734</c:v>
                </c:pt>
                <c:pt idx="1967">
                  <c:v>1.2969970703125</c:v>
                </c:pt>
                <c:pt idx="1968">
                  <c:v>1.27201080322266</c:v>
                </c:pt>
                <c:pt idx="1969">
                  <c:v>1.2420654296875</c:v>
                </c:pt>
                <c:pt idx="1970">
                  <c:v>1.2233734130859399</c:v>
                </c:pt>
                <c:pt idx="1971">
                  <c:v>1.1903762817382799</c:v>
                </c:pt>
                <c:pt idx="1972">
                  <c:v>1.1653900146484399</c:v>
                </c:pt>
                <c:pt idx="1973">
                  <c:v>1.14593505859375</c:v>
                </c:pt>
                <c:pt idx="1974">
                  <c:v>1.1131286621093801</c:v>
                </c:pt>
                <c:pt idx="1975">
                  <c:v>1.0906219482421899</c:v>
                </c:pt>
                <c:pt idx="1976">
                  <c:v>1.06105804443359</c:v>
                </c:pt>
                <c:pt idx="1977">
                  <c:v>1.0364532470703101</c:v>
                </c:pt>
                <c:pt idx="1978">
                  <c:v>1.0129928588867201</c:v>
                </c:pt>
                <c:pt idx="1979">
                  <c:v>0.98819732666015603</c:v>
                </c:pt>
                <c:pt idx="1980">
                  <c:v>0.96321105957031306</c:v>
                </c:pt>
                <c:pt idx="1981">
                  <c:v>0.936126708984375</c:v>
                </c:pt>
                <c:pt idx="1982">
                  <c:v>0.91285705566406306</c:v>
                </c:pt>
                <c:pt idx="1983">
                  <c:v>0.88443756103515603</c:v>
                </c:pt>
                <c:pt idx="1984">
                  <c:v>0.859832763671875</c:v>
                </c:pt>
                <c:pt idx="1985">
                  <c:v>0.82798004150390603</c:v>
                </c:pt>
                <c:pt idx="1986">
                  <c:v>0.80547332763671897</c:v>
                </c:pt>
                <c:pt idx="1987">
                  <c:v>0.77648162841796897</c:v>
                </c:pt>
                <c:pt idx="1988">
                  <c:v>0.75645446777343806</c:v>
                </c:pt>
                <c:pt idx="1989">
                  <c:v>0.72746276855468806</c:v>
                </c:pt>
                <c:pt idx="1990">
                  <c:v>0.70018768310546897</c:v>
                </c:pt>
                <c:pt idx="1991">
                  <c:v>0.68492889404296897</c:v>
                </c:pt>
                <c:pt idx="1992">
                  <c:v>0.65803527832031306</c:v>
                </c:pt>
                <c:pt idx="1993">
                  <c:v>0.62885284423828103</c:v>
                </c:pt>
                <c:pt idx="1994">
                  <c:v>0.59719085693359397</c:v>
                </c:pt>
                <c:pt idx="1995">
                  <c:v>0.579833984375</c:v>
                </c:pt>
                <c:pt idx="1996">
                  <c:v>0.55694580078125</c:v>
                </c:pt>
                <c:pt idx="1997">
                  <c:v>0.52986145019531306</c:v>
                </c:pt>
                <c:pt idx="1998">
                  <c:v>0.50678253173828103</c:v>
                </c:pt>
                <c:pt idx="1999">
                  <c:v>0.484085083007813</c:v>
                </c:pt>
                <c:pt idx="2000">
                  <c:v>0.4547119140625</c:v>
                </c:pt>
                <c:pt idx="2001">
                  <c:v>0.43392181396484403</c:v>
                </c:pt>
                <c:pt idx="2002">
                  <c:v>0.411605834960938</c:v>
                </c:pt>
                <c:pt idx="2003">
                  <c:v>0.38356781005859403</c:v>
                </c:pt>
                <c:pt idx="2004">
                  <c:v>0.358963012695313</c:v>
                </c:pt>
                <c:pt idx="2005">
                  <c:v>0.33817291259765597</c:v>
                </c:pt>
                <c:pt idx="2006">
                  <c:v>0.308990478515625</c:v>
                </c:pt>
                <c:pt idx="2007">
                  <c:v>0.29506683349609403</c:v>
                </c:pt>
                <c:pt idx="2008">
                  <c:v>0.27217864990234403</c:v>
                </c:pt>
                <c:pt idx="2009">
                  <c:v>0.233840942382813</c:v>
                </c:pt>
                <c:pt idx="2010">
                  <c:v>0.216293334960938</c:v>
                </c:pt>
                <c:pt idx="2011">
                  <c:v>0.199699401855469</c:v>
                </c:pt>
                <c:pt idx="2012">
                  <c:v>0.175285339355469</c:v>
                </c:pt>
                <c:pt idx="2013">
                  <c:v>0.139236450195313</c:v>
                </c:pt>
                <c:pt idx="2014">
                  <c:v>0.12969970703125</c:v>
                </c:pt>
                <c:pt idx="2015">
                  <c:v>0.110626220703125</c:v>
                </c:pt>
                <c:pt idx="2016">
                  <c:v>9.0980529785156306E-2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BF8-453A-B24D-738EABBF9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9538431"/>
        <c:axId val="1599538911"/>
      </c:scatterChart>
      <c:valAx>
        <c:axId val="1599538431"/>
        <c:scaling>
          <c:orientation val="minMax"/>
          <c:max val="20"/>
          <c:min val="-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Bias (V)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538911"/>
        <c:crossesAt val="-10000000000"/>
        <c:crossBetween val="midCat"/>
      </c:valAx>
      <c:valAx>
        <c:axId val="1599538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Displacement (µm)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538431"/>
        <c:crossesAt val="-50"/>
        <c:crossBetween val="midCat"/>
      </c:valAx>
    </c:plotArea>
    <c:legend>
      <c:legendPos val="b"/>
      <c:layout>
        <c:manualLayout>
          <c:xMode val="edge"/>
          <c:yMode val="edge"/>
          <c:x val="0.67500614028750994"/>
          <c:y val="0.49082308762456073"/>
          <c:w val="0.26160851453201378"/>
          <c:h val="0.184263639633928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7C48CE-4B86-44F7-90E6-6823229328D5}" type="datetimeFigureOut">
              <a:rPr lang="en-US"/>
              <a:pPr>
                <a:defRPr/>
              </a:pPr>
              <a:t>2024-09-13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D216A8-4570-40D3-AF3D-78C9C394AB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9482F1-45FB-47D6-B64D-277077F0EEA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 algn="just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+mn-lt"/>
            </a:endParaRPr>
          </a:p>
          <a:p>
            <a:r>
              <a:rPr lang="en-US" dirty="0"/>
              <a:t>Capacitor generates uniform strain along the cantilever</a:t>
            </a:r>
          </a:p>
          <a:p>
            <a:r>
              <a:rPr lang="en-US" dirty="0"/>
              <a:t>Mechanical deformation doesn’t necessarily create a uniform strain. Modeling this can be challenging. </a:t>
            </a:r>
          </a:p>
          <a:p>
            <a:r>
              <a:rPr lang="en-US" dirty="0"/>
              <a:t>May require a different sample than for the converse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D216A8-4570-40D3-AF3D-78C9C394ABB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05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38" lvl="1" indent="-173038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This is the layout of our two capacitor Dual e31 cantilever</a:t>
            </a:r>
          </a:p>
          <a:p>
            <a:pPr marL="0" lvl="1" algn="just">
              <a:spcBef>
                <a:spcPts val="1200"/>
              </a:spcBef>
              <a:defRPr/>
            </a:pPr>
            <a:endParaRPr lang="en-US" kern="0" dirty="0">
              <a:latin typeface="+mn-lt"/>
            </a:endParaRPr>
          </a:p>
          <a:p>
            <a:pPr marL="514350" lvl="1" indent="-514350" algn="just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en-US" kern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D216A8-4570-40D3-AF3D-78C9C394ABB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7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NOTE:  The Direct </a:t>
            </a:r>
            <a:r>
              <a:rPr lang="en-US" sz="1200" b="1" i="1" dirty="0"/>
              <a:t>e</a:t>
            </a:r>
            <a:r>
              <a:rPr lang="en-US" sz="1200" b="1" i="1" baseline="-25000" dirty="0"/>
              <a:t>31</a:t>
            </a:r>
            <a:r>
              <a:rPr lang="en-US" sz="1200" dirty="0"/>
              <a:t> response is inverted to the displacement loop!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D216A8-4570-40D3-AF3D-78C9C394ABB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6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38" lvl="1" indent="-173038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Dual </a:t>
            </a:r>
            <a:r>
              <a:rPr lang="en-US" i="1" kern="0" dirty="0">
                <a:latin typeface="+mn-lt"/>
              </a:rPr>
              <a:t>e</a:t>
            </a:r>
            <a:r>
              <a:rPr lang="en-US" i="1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measurement simultaneously provides converse and direct </a:t>
            </a:r>
            <a:r>
              <a:rPr lang="en-US" i="1" kern="0" dirty="0">
                <a:latin typeface="+mn-lt"/>
              </a:rPr>
              <a:t>e</a:t>
            </a:r>
            <a:r>
              <a:rPr lang="en-US" i="1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coefficient from a single sample. And we demonstrated this for a variety of compositions of PZT</a:t>
            </a:r>
          </a:p>
          <a:p>
            <a:pPr marL="173038" lvl="1" indent="-173038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Cantilever design simplifies applied strain measurement. Having two electrically independent capacitors is key</a:t>
            </a:r>
          </a:p>
          <a:p>
            <a:pPr marL="173038" marR="0" lvl="1" indent="-173038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latin typeface="+mn-lt"/>
              </a:rPr>
              <a:t>Linear relationship between displacement and sense polarization as expected. Deviations from this could be a sign of noise or other outside effects on the measurement.</a:t>
            </a:r>
          </a:p>
          <a:p>
            <a:pPr marL="173038" lvl="1" indent="-173038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D216A8-4570-40D3-AF3D-78C9C394ABB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6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685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0169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878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864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656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170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52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868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266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8339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804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24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B1C4-25EA-4817-9AF7-338B57F555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651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60041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D5B12A-B41F-409F-9F94-F5AE006D9B8A}"/>
              </a:ext>
            </a:extLst>
          </p:cNvPr>
          <p:cNvSpPr txBox="1"/>
          <p:nvPr/>
        </p:nvSpPr>
        <p:spPr>
          <a:xfrm>
            <a:off x="11497735" y="6290738"/>
            <a:ext cx="626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D4CCC7-95EB-45B5-A876-8DA4935D46AF}" type="slidenum">
              <a:rPr lang="en-US" sz="2000" smtClean="0"/>
              <a:t>‹#›</a:t>
            </a:fld>
            <a:endParaRPr lang="en-US" sz="2000" dirty="0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C8CBC7DF-602B-4BB5-93F1-B671E5886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7" y="152399"/>
            <a:ext cx="11870266" cy="6527801"/>
          </a:xfrm>
          <a:prstGeom prst="roundRect">
            <a:avLst>
              <a:gd name="adj" fmla="val 1981"/>
            </a:avLst>
          </a:prstGeom>
          <a:noFill/>
          <a:ln w="508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D8F5C6B-A95F-45CC-88A8-6EC6E4925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7950" y="6438900"/>
            <a:ext cx="334645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F473CBAD-43A0-46C3-9F8E-4337D6022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215" y="6476311"/>
            <a:ext cx="24325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Radiant Technologies,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C7E436-045B-4DB1-B21D-8A8D1A9B69CB}"/>
              </a:ext>
            </a:extLst>
          </p:cNvPr>
          <p:cNvGrpSpPr/>
          <p:nvPr/>
        </p:nvGrpSpPr>
        <p:grpSpPr>
          <a:xfrm>
            <a:off x="10452300" y="122869"/>
            <a:ext cx="1392303" cy="415719"/>
            <a:chOff x="28873745" y="2090345"/>
            <a:chExt cx="2608762" cy="77893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E02EFD-9DBE-4A43-B544-B7D2686935F6}"/>
                </a:ext>
              </a:extLst>
            </p:cNvPr>
            <p:cNvSpPr/>
            <p:nvPr/>
          </p:nvSpPr>
          <p:spPr>
            <a:xfrm>
              <a:off x="29913321" y="2090345"/>
              <a:ext cx="980501" cy="112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73AE3E8-AB38-4843-AF6B-148C62524B43}"/>
                </a:ext>
              </a:extLst>
            </p:cNvPr>
            <p:cNvGrpSpPr/>
            <p:nvPr/>
          </p:nvGrpSpPr>
          <p:grpSpPr>
            <a:xfrm>
              <a:off x="28873745" y="2114472"/>
              <a:ext cx="2608762" cy="754807"/>
              <a:chOff x="28873745" y="2114472"/>
              <a:chExt cx="2608762" cy="754807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DFFB314-17B3-4D79-9CE1-77DAD21718F8}"/>
                  </a:ext>
                </a:extLst>
              </p:cNvPr>
              <p:cNvSpPr/>
              <p:nvPr/>
            </p:nvSpPr>
            <p:spPr>
              <a:xfrm>
                <a:off x="29227463" y="2145378"/>
                <a:ext cx="2255044" cy="723901"/>
              </a:xfrm>
              <a:custGeom>
                <a:avLst/>
                <a:gdLst>
                  <a:gd name="connsiteX0" fmla="*/ 2257425 w 2257425"/>
                  <a:gd name="connsiteY0" fmla="*/ 0 h 728663"/>
                  <a:gd name="connsiteX1" fmla="*/ 1628775 w 2257425"/>
                  <a:gd name="connsiteY1" fmla="*/ 4763 h 728663"/>
                  <a:gd name="connsiteX2" fmla="*/ 514350 w 2257425"/>
                  <a:gd name="connsiteY2" fmla="*/ 728663 h 728663"/>
                  <a:gd name="connsiteX3" fmla="*/ 0 w 2257425"/>
                  <a:gd name="connsiteY3" fmla="*/ 726282 h 728663"/>
                  <a:gd name="connsiteX4" fmla="*/ 0 w 2257425"/>
                  <a:gd name="connsiteY4" fmla="*/ 726282 h 728663"/>
                  <a:gd name="connsiteX0" fmla="*/ 2257425 w 2257425"/>
                  <a:gd name="connsiteY0" fmla="*/ 0 h 728663"/>
                  <a:gd name="connsiteX1" fmla="*/ 1628775 w 2257425"/>
                  <a:gd name="connsiteY1" fmla="*/ 4763 h 728663"/>
                  <a:gd name="connsiteX2" fmla="*/ 514350 w 2257425"/>
                  <a:gd name="connsiteY2" fmla="*/ 728663 h 728663"/>
                  <a:gd name="connsiteX3" fmla="*/ 0 w 2257425"/>
                  <a:gd name="connsiteY3" fmla="*/ 726282 h 728663"/>
                  <a:gd name="connsiteX4" fmla="*/ 0 w 2257425"/>
                  <a:gd name="connsiteY4" fmla="*/ 726282 h 728663"/>
                  <a:gd name="connsiteX0" fmla="*/ 2255044 w 2255044"/>
                  <a:gd name="connsiteY0" fmla="*/ 0 h 726282"/>
                  <a:gd name="connsiteX1" fmla="*/ 1628775 w 2255044"/>
                  <a:gd name="connsiteY1" fmla="*/ 2382 h 726282"/>
                  <a:gd name="connsiteX2" fmla="*/ 514350 w 2255044"/>
                  <a:gd name="connsiteY2" fmla="*/ 726282 h 726282"/>
                  <a:gd name="connsiteX3" fmla="*/ 0 w 2255044"/>
                  <a:gd name="connsiteY3" fmla="*/ 723901 h 726282"/>
                  <a:gd name="connsiteX4" fmla="*/ 0 w 2255044"/>
                  <a:gd name="connsiteY4" fmla="*/ 723901 h 726282"/>
                  <a:gd name="connsiteX0" fmla="*/ 2255044 w 2255044"/>
                  <a:gd name="connsiteY0" fmla="*/ 2381 h 723900"/>
                  <a:gd name="connsiteX1" fmla="*/ 1628775 w 2255044"/>
                  <a:gd name="connsiteY1" fmla="*/ 0 h 723900"/>
                  <a:gd name="connsiteX2" fmla="*/ 514350 w 2255044"/>
                  <a:gd name="connsiteY2" fmla="*/ 723900 h 723900"/>
                  <a:gd name="connsiteX3" fmla="*/ 0 w 2255044"/>
                  <a:gd name="connsiteY3" fmla="*/ 721519 h 723900"/>
                  <a:gd name="connsiteX4" fmla="*/ 0 w 2255044"/>
                  <a:gd name="connsiteY4" fmla="*/ 721519 h 723900"/>
                  <a:gd name="connsiteX0" fmla="*/ 2255044 w 2255044"/>
                  <a:gd name="connsiteY0" fmla="*/ 0 h 723901"/>
                  <a:gd name="connsiteX1" fmla="*/ 1628775 w 2255044"/>
                  <a:gd name="connsiteY1" fmla="*/ 1 h 723901"/>
                  <a:gd name="connsiteX2" fmla="*/ 514350 w 2255044"/>
                  <a:gd name="connsiteY2" fmla="*/ 723901 h 723901"/>
                  <a:gd name="connsiteX3" fmla="*/ 0 w 2255044"/>
                  <a:gd name="connsiteY3" fmla="*/ 721520 h 723901"/>
                  <a:gd name="connsiteX4" fmla="*/ 0 w 2255044"/>
                  <a:gd name="connsiteY4" fmla="*/ 721520 h 72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5044" h="723901">
                    <a:moveTo>
                      <a:pt x="2255044" y="0"/>
                    </a:moveTo>
                    <a:lnTo>
                      <a:pt x="1628775" y="1"/>
                    </a:lnTo>
                    <a:lnTo>
                      <a:pt x="514350" y="723901"/>
                    </a:lnTo>
                    <a:lnTo>
                      <a:pt x="0" y="721520"/>
                    </a:lnTo>
                    <a:lnTo>
                      <a:pt x="0" y="721520"/>
                    </a:lnTo>
                  </a:path>
                </a:pathLst>
              </a:cu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2AB68B0-D87C-4D38-8E64-ADFD65FEDABF}"/>
                  </a:ext>
                </a:extLst>
              </p:cNvPr>
              <p:cNvGrpSpPr/>
              <p:nvPr/>
            </p:nvGrpSpPr>
            <p:grpSpPr>
              <a:xfrm>
                <a:off x="28873745" y="2114472"/>
                <a:ext cx="2077227" cy="668356"/>
                <a:chOff x="28910468" y="1131069"/>
                <a:chExt cx="2077227" cy="668356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A4F4043E-3076-44BF-A3A5-29D78FA2CE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910468" y="1161671"/>
                  <a:ext cx="108479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3DDAE9B-CECE-4495-A912-2102B02D0A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007194" y="1307339"/>
                  <a:ext cx="980501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B072C91B-7488-4CE3-8DCC-7C5D85FEC7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007194" y="1529508"/>
                  <a:ext cx="980501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28013133-2CCA-4750-B60C-1EF9D4C2C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497444" y="1131069"/>
                  <a:ext cx="0" cy="17627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30BA8B6A-4277-4BEF-AB80-57E3DE3F9A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497444" y="1536863"/>
                  <a:ext cx="0" cy="262562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16877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60" r:id="rId1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8887" y="1981200"/>
            <a:ext cx="11294226" cy="1143000"/>
          </a:xfrm>
        </p:spPr>
        <p:txBody>
          <a:bodyPr/>
          <a:lstStyle/>
          <a:p>
            <a:r>
              <a:rPr lang="en-US" sz="4800" dirty="0">
                <a:solidFill>
                  <a:srgbClr val="3333CC"/>
                </a:solidFill>
              </a:rPr>
              <a:t>Dual </a:t>
            </a:r>
            <a:r>
              <a:rPr lang="en-US" sz="4800" i="1" dirty="0">
                <a:solidFill>
                  <a:srgbClr val="3333CC"/>
                </a:solidFill>
              </a:rPr>
              <a:t>e</a:t>
            </a:r>
            <a:r>
              <a:rPr lang="en-US" sz="4800" baseline="-25000" dirty="0">
                <a:solidFill>
                  <a:srgbClr val="3333CC"/>
                </a:solidFill>
              </a:rPr>
              <a:t>31</a:t>
            </a:r>
            <a:r>
              <a:rPr lang="en-US" sz="4800" dirty="0">
                <a:solidFill>
                  <a:srgbClr val="3333CC"/>
                </a:solidFill>
              </a:rPr>
              <a:t>: Direct and Converse </a:t>
            </a:r>
            <a:r>
              <a:rPr lang="en-US" sz="4800" i="1" dirty="0">
                <a:solidFill>
                  <a:srgbClr val="3333CC"/>
                </a:solidFill>
              </a:rPr>
              <a:t>e</a:t>
            </a:r>
            <a:r>
              <a:rPr lang="en-US" sz="4800" baseline="-25000" dirty="0">
                <a:solidFill>
                  <a:srgbClr val="3333CC"/>
                </a:solidFill>
              </a:rPr>
              <a:t>31</a:t>
            </a:r>
            <a:r>
              <a:rPr lang="en-US" sz="4800" dirty="0">
                <a:solidFill>
                  <a:srgbClr val="3333CC"/>
                </a:solidFill>
              </a:rPr>
              <a:t> Measurement for a Single Thin Film Sample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30778" y="4038600"/>
            <a:ext cx="10130444" cy="1905000"/>
          </a:xfrm>
        </p:spPr>
        <p:txBody>
          <a:bodyPr/>
          <a:lstStyle/>
          <a:p>
            <a:r>
              <a:rPr lang="en-US" sz="2000" u="sng" dirty="0"/>
              <a:t>Sean W. Smith</a:t>
            </a:r>
            <a:r>
              <a:rPr lang="en-US" sz="2000" dirty="0"/>
              <a:t>, Bernardo Martinez-Tovar, Michael S. McDaniel, Naomi B. Montross, Eduardo Villareal, and Joe T. Evans</a:t>
            </a:r>
          </a:p>
          <a:p>
            <a:r>
              <a:rPr lang="en-US" sz="2000" dirty="0"/>
              <a:t>Radiant Technologies, Inc.</a:t>
            </a:r>
          </a:p>
          <a:p>
            <a:r>
              <a:rPr lang="en-US" sz="2000" i="1" dirty="0"/>
              <a:t>2024 IEEE UFFC JS</a:t>
            </a:r>
          </a:p>
          <a:p>
            <a:r>
              <a:rPr lang="en-US" sz="2000" i="1" dirty="0"/>
              <a:t>2024 09 24</a:t>
            </a:r>
          </a:p>
          <a:p>
            <a:r>
              <a:rPr lang="en-US" sz="2000" i="1" dirty="0"/>
              <a:t>Booth 41</a:t>
            </a:r>
          </a:p>
          <a:p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D16AF26-056A-2683-E30D-685D315F1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22" y="1008296"/>
            <a:ext cx="574292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1" indent="-173038" algn="just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Good linear fit</a:t>
            </a:r>
          </a:p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R</a:t>
            </a:r>
            <a:r>
              <a:rPr lang="en-US" kern="0" baseline="30000" dirty="0">
                <a:latin typeface="+mn-lt"/>
              </a:rPr>
              <a:t>2</a:t>
            </a:r>
            <a:r>
              <a:rPr lang="en-US" kern="0" dirty="0">
                <a:latin typeface="+mn-lt"/>
              </a:rPr>
              <a:t>, coefficient of determination, lets us quantify fit.</a:t>
            </a:r>
          </a:p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Suggests</a:t>
            </a:r>
            <a:r>
              <a:rPr lang="en-US" kern="0" dirty="0">
                <a:latin typeface="+mn-lt"/>
              </a:rPr>
              <a:t> sense polarization due to displacement</a:t>
            </a:r>
          </a:p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Poor fit could indicate other factors generating charge</a:t>
            </a:r>
          </a:p>
          <a:p>
            <a:pPr marL="630238" lvl="2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Mechanical vibration</a:t>
            </a:r>
          </a:p>
          <a:p>
            <a:pPr marL="630238" lvl="2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Thermal variation</a:t>
            </a:r>
          </a:p>
          <a:p>
            <a:pPr marL="630238" lvl="2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Leakage between capacitors</a:t>
            </a:r>
            <a:endParaRPr lang="en-US" kern="0" dirty="0"/>
          </a:p>
          <a:p>
            <a:pPr marL="173038" lvl="1" indent="-173038" algn="just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3333CC"/>
              </a:solidFill>
              <a:latin typeface="+mn-lt"/>
            </a:endParaRPr>
          </a:p>
          <a:p>
            <a:pPr marL="514350" lvl="1" indent="-514350" algn="just">
              <a:spcBef>
                <a:spcPts val="2400"/>
              </a:spcBef>
              <a:buFont typeface="Wingdings" pitchFamily="2" charset="2"/>
              <a:buChar char="Ø"/>
              <a:defRPr/>
            </a:pPr>
            <a:endParaRPr lang="en-US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0833C5-D86F-2E83-4FEF-F79A5D08B94D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Plot </a:t>
            </a:r>
            <a:r>
              <a:rPr lang="en-US" sz="4400" kern="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4400" kern="0" baseline="-2500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Sense</a:t>
            </a: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vs Displacement </a:t>
            </a:r>
            <a:r>
              <a:rPr lang="en-US" sz="4400" i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z</a:t>
            </a:r>
            <a:endParaRPr lang="en-US" sz="44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AD723B-70E2-02AF-CE70-8B2312612DB7}"/>
              </a:ext>
            </a:extLst>
          </p:cNvPr>
          <p:cNvGrpSpPr/>
          <p:nvPr/>
        </p:nvGrpSpPr>
        <p:grpSpPr>
          <a:xfrm>
            <a:off x="252084" y="1288386"/>
            <a:ext cx="5601522" cy="5039967"/>
            <a:chOff x="252084" y="1288386"/>
            <a:chExt cx="5601522" cy="50399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37946C-12DB-15DD-BF1F-A62CE1A506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60"/>
            <a:stretch/>
          </p:blipFill>
          <p:spPr bwMode="auto">
            <a:xfrm>
              <a:off x="252085" y="1288386"/>
              <a:ext cx="5601521" cy="42645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271C3-31FD-80CA-359B-9E4FDBC61110}"/>
                </a:ext>
              </a:extLst>
            </p:cNvPr>
            <p:cNvSpPr txBox="1"/>
            <p:nvPr/>
          </p:nvSpPr>
          <p:spPr>
            <a:xfrm>
              <a:off x="252084" y="5405023"/>
              <a:ext cx="56015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spc="50" dirty="0">
                  <a:effectLst/>
                  <a:latin typeface="Century" panose="020406040505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Sense Polarization (µC/cm</a:t>
              </a:r>
              <a:r>
                <a:rPr lang="en-US" sz="1800" i="1" spc="50" baseline="30000" dirty="0">
                  <a:effectLst/>
                  <a:latin typeface="Century" panose="020406040505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2</a:t>
              </a:r>
              <a:r>
                <a:rPr lang="en-US" sz="1800" i="1" spc="50" dirty="0">
                  <a:effectLst/>
                  <a:latin typeface="Century" panose="020406040505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)  versus Displacement (µm) for a 52/48 PZT coupled e</a:t>
              </a:r>
              <a:r>
                <a:rPr lang="en-US" sz="1800" i="1" spc="50" baseline="-25000" dirty="0">
                  <a:effectLst/>
                  <a:latin typeface="Century" panose="020406040505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31</a:t>
              </a:r>
              <a:r>
                <a:rPr lang="en-US" sz="1800" i="1" spc="50" dirty="0">
                  <a:effectLst/>
                  <a:latin typeface="Century" panose="020406040505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measurement.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3478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38AC68F-D042-DF25-6265-B146E150DDA7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Results vs Composition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2F97F8F-9714-FB70-602D-9953AC622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511455"/>
              </p:ext>
            </p:extLst>
          </p:nvPr>
        </p:nvGraphicFramePr>
        <p:xfrm>
          <a:off x="287383" y="2343953"/>
          <a:ext cx="5486398" cy="2489576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668678">
                  <a:extLst>
                    <a:ext uri="{9D8B030D-6E8A-4147-A177-3AD203B41FA5}">
                      <a16:colId xmlns:a16="http://schemas.microsoft.com/office/drawing/2014/main" val="3222835577"/>
                    </a:ext>
                  </a:extLst>
                </a:gridCol>
                <a:gridCol w="1315621">
                  <a:extLst>
                    <a:ext uri="{9D8B030D-6E8A-4147-A177-3AD203B41FA5}">
                      <a16:colId xmlns:a16="http://schemas.microsoft.com/office/drawing/2014/main" val="2440689881"/>
                    </a:ext>
                  </a:extLst>
                </a:gridCol>
                <a:gridCol w="1267193">
                  <a:extLst>
                    <a:ext uri="{9D8B030D-6E8A-4147-A177-3AD203B41FA5}">
                      <a16:colId xmlns:a16="http://schemas.microsoft.com/office/drawing/2014/main" val="1604609522"/>
                    </a:ext>
                  </a:extLst>
                </a:gridCol>
                <a:gridCol w="1234906">
                  <a:extLst>
                    <a:ext uri="{9D8B030D-6E8A-4147-A177-3AD203B41FA5}">
                      <a16:colId xmlns:a16="http://schemas.microsoft.com/office/drawing/2014/main" val="3790902429"/>
                    </a:ext>
                  </a:extLst>
                </a:gridCol>
              </a:tblGrid>
              <a:tr h="31119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PZT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i="1" spc="50" dirty="0">
                          <a:effectLst/>
                        </a:rPr>
                        <a:t>e</a:t>
                      </a:r>
                      <a:r>
                        <a:rPr lang="en-US" sz="2000" spc="50" baseline="-25000" dirty="0">
                          <a:effectLst/>
                        </a:rPr>
                        <a:t>31</a:t>
                      </a:r>
                      <a:r>
                        <a:rPr lang="en-US" sz="2000" spc="50" dirty="0">
                          <a:effectLst/>
                        </a:rPr>
                        <a:t> (C/m</a:t>
                      </a:r>
                      <a:r>
                        <a:rPr lang="en-US" sz="2000" spc="50" baseline="30000" dirty="0">
                          <a:effectLst/>
                        </a:rPr>
                        <a:t>2</a:t>
                      </a:r>
                      <a:r>
                        <a:rPr lang="en-US" sz="2000" spc="50" dirty="0">
                          <a:effectLst/>
                        </a:rPr>
                        <a:t>)</a:t>
                      </a:r>
                      <a:endParaRPr lang="en-US" sz="3600" spc="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R</a:t>
                      </a:r>
                      <a:r>
                        <a:rPr lang="en-US" sz="2000" spc="50" baseline="30000">
                          <a:effectLst/>
                        </a:rPr>
                        <a:t>2</a:t>
                      </a:r>
                      <a:r>
                        <a:rPr lang="en-US" sz="2000" spc="50">
                          <a:effectLst/>
                        </a:rPr>
                        <a:t> Fit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1240185"/>
                  </a:ext>
                </a:extLst>
              </a:tr>
              <a:tr h="311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solidFill>
                            <a:schemeClr val="bg1"/>
                          </a:solidFill>
                          <a:effectLst/>
                        </a:rPr>
                        <a:t>Converse</a:t>
                      </a:r>
                      <a:endParaRPr lang="en-US" sz="3600" spc="5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solidFill>
                            <a:schemeClr val="bg1"/>
                          </a:solidFill>
                          <a:effectLst/>
                        </a:rPr>
                        <a:t>Direct</a:t>
                      </a:r>
                      <a:endParaRPr lang="en-US" sz="3600" spc="5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661062"/>
                  </a:ext>
                </a:extLst>
              </a:tr>
              <a:tr h="311197"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4%Nb 20/80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-12.3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-7.7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0.9992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5309913"/>
                  </a:ext>
                </a:extLst>
              </a:tr>
              <a:tr h="311197"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30/70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-13.4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-10.5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0.9989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875461"/>
                  </a:ext>
                </a:extLst>
              </a:tr>
              <a:tr h="311197"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40/60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-9.8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-9.5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0.9995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5856277"/>
                  </a:ext>
                </a:extLst>
              </a:tr>
              <a:tr h="311197"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52/48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-14.4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-11.9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0.9975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4316893"/>
                  </a:ext>
                </a:extLst>
              </a:tr>
              <a:tr h="311197"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65/35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-9.8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-3.8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0.9970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4526300"/>
                  </a:ext>
                </a:extLst>
              </a:tr>
              <a:tr h="311197"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9%La 65/35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-8.2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-1.4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effectLst/>
                        </a:rPr>
                        <a:t>0.8829</a:t>
                      </a:r>
                      <a:endParaRPr lang="en-US" sz="3600" spc="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6630808"/>
                  </a:ext>
                </a:extLst>
              </a:tr>
            </a:tbl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4AC62010-7FB1-556E-8245-66F96A89D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22" y="2271860"/>
            <a:ext cx="5742921" cy="39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1" indent="-173038" algn="just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Direct </a:t>
            </a:r>
            <a:r>
              <a:rPr lang="en-US" i="1" kern="0" dirty="0">
                <a:latin typeface="+mn-lt"/>
              </a:rPr>
              <a:t>e</a:t>
            </a:r>
            <a:r>
              <a:rPr lang="en-US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&lt; Converse </a:t>
            </a:r>
            <a:r>
              <a:rPr lang="en-US" i="1" kern="0" dirty="0">
                <a:latin typeface="+mn-lt"/>
              </a:rPr>
              <a:t>e</a:t>
            </a:r>
            <a:r>
              <a:rPr lang="en-US" kern="0" baseline="-25000" dirty="0">
                <a:latin typeface="+mn-lt"/>
              </a:rPr>
              <a:t>31</a:t>
            </a:r>
          </a:p>
          <a:p>
            <a:pPr marL="173038" lvl="1" indent="-173038" algn="just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Most compositions have a good fit</a:t>
            </a:r>
          </a:p>
          <a:p>
            <a:pPr marL="173038" lvl="1" indent="-173038" algn="just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53/47 </a:t>
            </a:r>
            <a:r>
              <a:rPr lang="en-US" i="1" kern="0" dirty="0">
                <a:latin typeface="+mn-lt"/>
              </a:rPr>
              <a:t>e</a:t>
            </a:r>
            <a:r>
              <a:rPr lang="en-US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in literature [1]</a:t>
            </a:r>
          </a:p>
          <a:p>
            <a:pPr marL="630238" lvl="2" indent="-173038" algn="just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Converse -15.0 C/m</a:t>
            </a:r>
            <a:r>
              <a:rPr lang="en-US" kern="0" baseline="30000" dirty="0">
                <a:latin typeface="+mn-lt"/>
              </a:rPr>
              <a:t>2</a:t>
            </a:r>
            <a:r>
              <a:rPr lang="en-US" kern="0" dirty="0">
                <a:latin typeface="+mn-lt"/>
              </a:rPr>
              <a:t> (at 10 V/</a:t>
            </a:r>
            <a:r>
              <a:rPr lang="en-US" kern="0" dirty="0">
                <a:cs typeface="Times New Roman" panose="02020603050405020304" pitchFamily="18" charset="0"/>
              </a:rPr>
              <a:t>µ</a:t>
            </a:r>
            <a:r>
              <a:rPr lang="en-US" kern="0" dirty="0">
                <a:latin typeface="+mn-lt"/>
              </a:rPr>
              <a:t>m)</a:t>
            </a:r>
            <a:endParaRPr lang="en-US" kern="0" baseline="30000" dirty="0">
              <a:latin typeface="+mn-lt"/>
            </a:endParaRPr>
          </a:p>
          <a:p>
            <a:pPr marL="630238" lvl="2" indent="-173038" algn="just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Direct -6.4 C/m</a:t>
            </a:r>
            <a:r>
              <a:rPr lang="en-US" kern="0" baseline="30000" dirty="0">
                <a:latin typeface="+mn-lt"/>
              </a:rPr>
              <a:t>2</a:t>
            </a:r>
            <a:r>
              <a:rPr lang="en-US" kern="0" dirty="0">
                <a:latin typeface="+mn-lt"/>
              </a:rPr>
              <a:t> </a:t>
            </a:r>
            <a:endParaRPr lang="en-US" kern="0" dirty="0"/>
          </a:p>
          <a:p>
            <a:pPr marL="173038" lvl="1" indent="-173038" algn="just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3333CC"/>
              </a:solidFill>
              <a:latin typeface="+mn-lt"/>
            </a:endParaRPr>
          </a:p>
          <a:p>
            <a:pPr marL="514350" lvl="1" indent="-514350" algn="just">
              <a:spcBef>
                <a:spcPts val="2400"/>
              </a:spcBef>
              <a:buFont typeface="Wingdings" pitchFamily="2" charset="2"/>
              <a:buChar char="Ø"/>
              <a:defRPr/>
            </a:pPr>
            <a:endParaRPr lang="en-US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E2D54-94F4-E439-73CB-710539C5B699}"/>
              </a:ext>
            </a:extLst>
          </p:cNvPr>
          <p:cNvSpPr txBox="1"/>
          <p:nvPr/>
        </p:nvSpPr>
        <p:spPr>
          <a:xfrm>
            <a:off x="132268" y="6259398"/>
            <a:ext cx="62345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[1] Yuichi </a:t>
            </a:r>
            <a:r>
              <a:rPr lang="en-US" sz="1800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Tsujiura</a:t>
            </a:r>
            <a:r>
              <a:rPr lang="en-US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et al., </a:t>
            </a:r>
            <a:r>
              <a:rPr lang="en-US" sz="1800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Jpn</a:t>
            </a:r>
            <a:r>
              <a:rPr lang="en-US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J. Appl. Phys., </a:t>
            </a:r>
            <a:r>
              <a:rPr lang="en-US" sz="1800" b="1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54,</a:t>
            </a:r>
            <a:r>
              <a:rPr lang="en-US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10NA04 (2015).</a:t>
            </a:r>
            <a:endParaRPr lang="en-US" sz="1800" spc="50" dirty="0">
              <a:effectLst/>
              <a:latin typeface="Century" panose="020406040505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3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B5D5A83-2E87-BCFE-4E72-859457608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5" y="1066800"/>
            <a:ext cx="4154424" cy="3206496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38AC68F-D042-DF25-6265-B146E150DDA7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Results vs Composition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2F97F8F-9714-FB70-602D-9953AC622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999478"/>
              </p:ext>
            </p:extLst>
          </p:nvPr>
        </p:nvGraphicFramePr>
        <p:xfrm>
          <a:off x="233066" y="3987424"/>
          <a:ext cx="5486398" cy="2489576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668678">
                  <a:extLst>
                    <a:ext uri="{9D8B030D-6E8A-4147-A177-3AD203B41FA5}">
                      <a16:colId xmlns:a16="http://schemas.microsoft.com/office/drawing/2014/main" val="3222835577"/>
                    </a:ext>
                  </a:extLst>
                </a:gridCol>
                <a:gridCol w="1315621">
                  <a:extLst>
                    <a:ext uri="{9D8B030D-6E8A-4147-A177-3AD203B41FA5}">
                      <a16:colId xmlns:a16="http://schemas.microsoft.com/office/drawing/2014/main" val="2440689881"/>
                    </a:ext>
                  </a:extLst>
                </a:gridCol>
                <a:gridCol w="1267193">
                  <a:extLst>
                    <a:ext uri="{9D8B030D-6E8A-4147-A177-3AD203B41FA5}">
                      <a16:colId xmlns:a16="http://schemas.microsoft.com/office/drawing/2014/main" val="1604609522"/>
                    </a:ext>
                  </a:extLst>
                </a:gridCol>
                <a:gridCol w="1234906">
                  <a:extLst>
                    <a:ext uri="{9D8B030D-6E8A-4147-A177-3AD203B41FA5}">
                      <a16:colId xmlns:a16="http://schemas.microsoft.com/office/drawing/2014/main" val="3790902429"/>
                    </a:ext>
                  </a:extLst>
                </a:gridCol>
              </a:tblGrid>
              <a:tr h="31119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PZT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i="1" spc="50" dirty="0">
                          <a:effectLst/>
                        </a:rPr>
                        <a:t>e</a:t>
                      </a:r>
                      <a:r>
                        <a:rPr lang="en-US" sz="2000" spc="50" baseline="-25000" dirty="0">
                          <a:effectLst/>
                        </a:rPr>
                        <a:t>31</a:t>
                      </a:r>
                      <a:r>
                        <a:rPr lang="en-US" sz="2000" spc="50" dirty="0">
                          <a:effectLst/>
                        </a:rPr>
                        <a:t> (C/m</a:t>
                      </a:r>
                      <a:r>
                        <a:rPr lang="en-US" sz="2000" spc="50" baseline="30000" dirty="0">
                          <a:effectLst/>
                        </a:rPr>
                        <a:t>2</a:t>
                      </a:r>
                      <a:r>
                        <a:rPr lang="en-US" sz="2000" spc="50" dirty="0">
                          <a:effectLst/>
                        </a:rPr>
                        <a:t>)</a:t>
                      </a:r>
                      <a:endParaRPr lang="en-US" sz="3600" spc="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R</a:t>
                      </a:r>
                      <a:r>
                        <a:rPr lang="en-US" sz="2000" spc="50" baseline="30000">
                          <a:effectLst/>
                        </a:rPr>
                        <a:t>2</a:t>
                      </a:r>
                      <a:r>
                        <a:rPr lang="en-US" sz="2000" spc="50">
                          <a:effectLst/>
                        </a:rPr>
                        <a:t> Fit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1240185"/>
                  </a:ext>
                </a:extLst>
              </a:tr>
              <a:tr h="311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solidFill>
                            <a:schemeClr val="bg1"/>
                          </a:solidFill>
                          <a:effectLst/>
                        </a:rPr>
                        <a:t>Converse</a:t>
                      </a:r>
                      <a:endParaRPr lang="en-US" sz="3600" spc="5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solidFill>
                            <a:schemeClr val="bg1"/>
                          </a:solidFill>
                          <a:effectLst/>
                        </a:rPr>
                        <a:t>Direct</a:t>
                      </a:r>
                      <a:endParaRPr lang="en-US" sz="3600" spc="5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661062"/>
                  </a:ext>
                </a:extLst>
              </a:tr>
              <a:tr h="311197"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effectLst/>
                        </a:rPr>
                        <a:t>4%Nb 20/80</a:t>
                      </a:r>
                      <a:endParaRPr lang="en-US" sz="3600" spc="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-12.3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-7.7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0.9992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5309913"/>
                  </a:ext>
                </a:extLst>
              </a:tr>
              <a:tr h="311197"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30/70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-13.4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-10.5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0.9989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875461"/>
                  </a:ext>
                </a:extLst>
              </a:tr>
              <a:tr h="311197"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effectLst/>
                        </a:rPr>
                        <a:t>40/60</a:t>
                      </a:r>
                      <a:endParaRPr lang="en-US" sz="3600" spc="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effectLst/>
                        </a:rPr>
                        <a:t>-9.8</a:t>
                      </a:r>
                      <a:endParaRPr lang="en-US" sz="3600" spc="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effectLst/>
                        </a:rPr>
                        <a:t>-9.5</a:t>
                      </a:r>
                      <a:endParaRPr lang="en-US" sz="3600" spc="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effectLst/>
                        </a:rPr>
                        <a:t>0.9995</a:t>
                      </a:r>
                      <a:endParaRPr lang="en-US" sz="3600" spc="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856277"/>
                  </a:ext>
                </a:extLst>
              </a:tr>
              <a:tr h="311197"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effectLst/>
                        </a:rPr>
                        <a:t>52/48</a:t>
                      </a:r>
                      <a:endParaRPr lang="en-US" sz="3600" spc="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effectLst/>
                        </a:rPr>
                        <a:t>-14.4</a:t>
                      </a:r>
                      <a:endParaRPr lang="en-US" sz="3600" spc="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effectLst/>
                        </a:rPr>
                        <a:t>-11.9</a:t>
                      </a:r>
                      <a:endParaRPr lang="en-US" sz="3600" spc="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effectLst/>
                        </a:rPr>
                        <a:t>0.9975</a:t>
                      </a:r>
                      <a:endParaRPr lang="en-US" sz="3600" spc="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316893"/>
                  </a:ext>
                </a:extLst>
              </a:tr>
              <a:tr h="311197"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65/35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-9.8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-3.8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>
                          <a:effectLst/>
                        </a:rPr>
                        <a:t>0.9970</a:t>
                      </a:r>
                      <a:endParaRPr lang="en-US" sz="3600" spc="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4526300"/>
                  </a:ext>
                </a:extLst>
              </a:tr>
              <a:tr h="311197"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effectLst/>
                        </a:rPr>
                        <a:t>9%La 65/35</a:t>
                      </a:r>
                      <a:endParaRPr lang="en-US" sz="3600" spc="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33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effectLst/>
                        </a:rPr>
                        <a:t>-8.2</a:t>
                      </a:r>
                      <a:endParaRPr lang="en-US" sz="3600" spc="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33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effectLst/>
                        </a:rPr>
                        <a:t>-1.4</a:t>
                      </a:r>
                      <a:endParaRPr lang="en-US" sz="3600" spc="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33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50" dirty="0">
                          <a:effectLst/>
                        </a:rPr>
                        <a:t>0.8829</a:t>
                      </a:r>
                      <a:endParaRPr lang="en-US" sz="3600" spc="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33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630808"/>
                  </a:ext>
                </a:extLst>
              </a:tr>
            </a:tbl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CE08797-BFBE-4702-BD9F-BC8EFADE83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901224"/>
              </p:ext>
            </p:extLst>
          </p:nvPr>
        </p:nvGraphicFramePr>
        <p:xfrm>
          <a:off x="3904489" y="1066800"/>
          <a:ext cx="4152900" cy="320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15FA9979-2D46-3671-A5BA-C8D19B289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689" y="1066800"/>
            <a:ext cx="4154424" cy="3206496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8DB50C52-540D-C062-5E2B-95EE39F71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410" y="3987424"/>
            <a:ext cx="5742921" cy="205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1" indent="-173038" algn="just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Converse follows displacement trend</a:t>
            </a:r>
          </a:p>
          <a:p>
            <a:pPr marL="173038" lvl="1" indent="-173038" algn="just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Direct follows sense polarization trend</a:t>
            </a:r>
          </a:p>
          <a:p>
            <a:pPr marL="173038" lvl="1" indent="-173038" algn="just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Fit poor for very small sense polarization</a:t>
            </a:r>
          </a:p>
        </p:txBody>
      </p:sp>
    </p:spTree>
    <p:extLst>
      <p:ext uri="{BB962C8B-B14F-4D97-AF65-F5344CB8AC3E}">
        <p14:creationId xmlns:p14="http://schemas.microsoft.com/office/powerpoint/2010/main" val="2791554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F3E0365-7C23-9CF6-DAE2-F22099EAA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064" y="1935480"/>
            <a:ext cx="6826496" cy="45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1" indent="-173038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Dual </a:t>
            </a:r>
            <a:r>
              <a:rPr lang="en-US" i="1" kern="0" dirty="0">
                <a:latin typeface="+mn-lt"/>
              </a:rPr>
              <a:t>e</a:t>
            </a:r>
            <a:r>
              <a:rPr lang="en-US" i="1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measurement simultaneously provides converse and direct </a:t>
            </a:r>
            <a:r>
              <a:rPr lang="en-US" i="1" kern="0" dirty="0">
                <a:latin typeface="+mn-lt"/>
              </a:rPr>
              <a:t>e</a:t>
            </a:r>
            <a:r>
              <a:rPr lang="en-US" i="1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coefficient from a single sample.</a:t>
            </a:r>
          </a:p>
          <a:p>
            <a:pPr marL="173038" lvl="1" indent="-173038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Cantilever design simplifies applied strain measurement.</a:t>
            </a:r>
          </a:p>
          <a:p>
            <a:pPr marL="173038" lvl="1" indent="-173038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Linear relationship between displacement and sense polarization as expected.</a:t>
            </a:r>
          </a:p>
          <a:p>
            <a:pPr marL="173038" lvl="1" indent="-173038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The Dual </a:t>
            </a:r>
            <a:r>
              <a:rPr lang="en-US" i="1" kern="0" dirty="0">
                <a:latin typeface="+mn-lt"/>
              </a:rPr>
              <a:t>e</a:t>
            </a:r>
            <a:r>
              <a:rPr lang="en-US" i="1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fixture will be available fall 2024.</a:t>
            </a:r>
          </a:p>
          <a:p>
            <a:pPr marL="173038" lvl="1" indent="-173038" algn="just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Come visit us at booth 41 for a demonstration.</a:t>
            </a:r>
          </a:p>
          <a:p>
            <a:pPr marL="173038" lvl="1" indent="-173038" algn="just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+mn-lt"/>
            </a:endParaRPr>
          </a:p>
          <a:p>
            <a:pPr marL="173038" lvl="1" indent="-173038" algn="just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+mn-lt"/>
            </a:endParaRPr>
          </a:p>
          <a:p>
            <a:pPr marL="514350" lvl="1" indent="-514350" algn="just">
              <a:spcBef>
                <a:spcPts val="2400"/>
              </a:spcBef>
              <a:buFont typeface="Wingdings" pitchFamily="2" charset="2"/>
              <a:buChar char="Ø"/>
              <a:defRPr/>
            </a:pPr>
            <a:endParaRPr lang="en-US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831774-342B-6F07-478D-FC3A84C8B56E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Summary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AD7A69-D7BE-09E8-5782-5548DFEF04BA}"/>
              </a:ext>
            </a:extLst>
          </p:cNvPr>
          <p:cNvGrpSpPr/>
          <p:nvPr/>
        </p:nvGrpSpPr>
        <p:grpSpPr>
          <a:xfrm>
            <a:off x="234661" y="1350593"/>
            <a:ext cx="4456184" cy="5010919"/>
            <a:chOff x="234661" y="1594433"/>
            <a:chExt cx="4456184" cy="50109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A44A35-DF06-664B-F107-E20737897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661" y="1594433"/>
              <a:ext cx="4456184" cy="378020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690F74-F9D9-D4F7-D193-17C025915794}"/>
                </a:ext>
              </a:extLst>
            </p:cNvPr>
            <p:cNvSpPr txBox="1"/>
            <p:nvPr/>
          </p:nvSpPr>
          <p:spPr>
            <a:xfrm>
              <a:off x="252084" y="5405023"/>
              <a:ext cx="44387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spc="50" dirty="0">
                  <a:effectLst/>
                  <a:latin typeface="Century" panose="020406040505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Sense Polarization (µC/cm</a:t>
              </a:r>
              <a:r>
                <a:rPr lang="en-US" sz="1800" i="1" spc="50" baseline="30000" dirty="0">
                  <a:effectLst/>
                  <a:latin typeface="Century" panose="020406040505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2</a:t>
              </a:r>
              <a:r>
                <a:rPr lang="en-US" sz="1800" i="1" spc="50" dirty="0">
                  <a:effectLst/>
                  <a:latin typeface="Century" panose="020406040505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)  and Displacement (µm) vs. Applied Bias for a 52/48 PZT coupled e</a:t>
              </a:r>
              <a:r>
                <a:rPr lang="en-US" sz="1800" i="1" spc="50" baseline="-25000" dirty="0">
                  <a:effectLst/>
                  <a:latin typeface="Century" panose="020406040505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31</a:t>
              </a:r>
              <a:r>
                <a:rPr lang="en-US" sz="1800" i="1" spc="50" dirty="0">
                  <a:effectLst/>
                  <a:latin typeface="Century" panose="020406040505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measurement.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2435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4730-324B-CC2D-00DE-273B847B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8FD91-965F-44C3-2D7C-E1610F55A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1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0C55D4C8-E06C-B954-566B-1B0C81850158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Test Procedure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C0A6983F-FBAC-934D-7075-B547B1658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1280160"/>
            <a:ext cx="77723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1" indent="-173038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Characterize and orient the actuator capacitor.</a:t>
            </a:r>
          </a:p>
          <a:p>
            <a:pPr marL="173038" lvl="1" indent="-173038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Characterize and orient the sense capacitor.</a:t>
            </a:r>
          </a:p>
          <a:p>
            <a:pPr marL="173038" lvl="1" indent="-173038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Drive the actuator capacitor against ground while capturing the cantilever displacement and </a:t>
            </a:r>
            <a:r>
              <a:rPr lang="en-US" i="1" kern="0" dirty="0">
                <a:solidFill>
                  <a:srgbClr val="3333CC"/>
                </a:solidFill>
                <a:latin typeface="+mn-lt"/>
              </a:rPr>
              <a:t>simultaneously</a:t>
            </a:r>
            <a:r>
              <a:rPr lang="en-US" kern="0" dirty="0">
                <a:latin typeface="+mn-lt"/>
              </a:rPr>
              <a:t> measuring the charge generated by the sense capacitor referenced to ground.</a:t>
            </a:r>
          </a:p>
          <a:p>
            <a:pPr marL="173038" lvl="1" indent="-173038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Invert the sense capacitor loop then overlay the displacement and charge loops after normalizing them to unity.  </a:t>
            </a:r>
          </a:p>
          <a:p>
            <a:pPr marL="800100" lvl="2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i="1" kern="0" dirty="0">
                <a:solidFill>
                  <a:srgbClr val="3333CC"/>
                </a:solidFill>
                <a:latin typeface="+mn-lt"/>
              </a:rPr>
              <a:t>Do they overlay?  If yes, the measurement is valid.</a:t>
            </a:r>
          </a:p>
          <a:p>
            <a:pPr marL="173038" lvl="1" indent="-173038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Calculate the Converse and Direct </a:t>
            </a:r>
            <a:r>
              <a:rPr lang="en-US" b="1" i="1" kern="0" dirty="0">
                <a:latin typeface="+mn-lt"/>
              </a:rPr>
              <a:t>e</a:t>
            </a:r>
            <a:r>
              <a:rPr lang="en-US" b="1" i="1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coefficients.</a:t>
            </a:r>
          </a:p>
          <a:p>
            <a:pPr marL="173038" lvl="1" indent="-173038" algn="just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+mn-lt"/>
            </a:endParaRPr>
          </a:p>
          <a:p>
            <a:pPr marL="514350" lvl="1" indent="-514350" algn="just">
              <a:spcBef>
                <a:spcPts val="2400"/>
              </a:spcBef>
              <a:buFont typeface="Wingdings" pitchFamily="2" charset="2"/>
              <a:buChar char="Ø"/>
              <a:defRPr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92923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A10B7D7-7EB5-09F4-6EA2-438CB3C74AF2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Assumptions and Constraints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796778-5257-EBE2-02C4-DE0E342D9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080" y="1347264"/>
            <a:ext cx="7386428" cy="375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j-lt"/>
              </a:rPr>
              <a:t>Capacitors extend past measure point</a:t>
            </a:r>
          </a:p>
          <a:p>
            <a:pPr marL="80010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j-lt"/>
              </a:rPr>
              <a:t>Constant surface strain </a:t>
            </a:r>
            <a:r>
              <a:rPr lang="en-US" kern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kern="0" dirty="0">
                <a:latin typeface="+mj-lt"/>
              </a:rPr>
              <a:t> cantilever forms an arc (circle segment)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j-lt"/>
              </a:rPr>
              <a:t>Capacitor thickness (</a:t>
            </a:r>
            <a:r>
              <a:rPr lang="en-US" i="1" kern="0" dirty="0" err="1">
                <a:latin typeface="+mj-lt"/>
              </a:rPr>
              <a:t>t</a:t>
            </a:r>
            <a:r>
              <a:rPr lang="en-US" i="1" kern="0" baseline="-25000" dirty="0" err="1">
                <a:latin typeface="+mj-lt"/>
              </a:rPr>
              <a:t>Cap</a:t>
            </a:r>
            <a:r>
              <a:rPr lang="en-US" kern="0" dirty="0">
                <a:latin typeface="+mj-lt"/>
              </a:rPr>
              <a:t>) &lt;&lt; Cantilever thickness (</a:t>
            </a:r>
            <a:r>
              <a:rPr lang="en-US" i="1" kern="0" dirty="0" err="1">
                <a:latin typeface="+mj-lt"/>
              </a:rPr>
              <a:t>t</a:t>
            </a:r>
            <a:r>
              <a:rPr lang="en-US" i="1" kern="0" baseline="-25000" dirty="0" err="1">
                <a:latin typeface="+mj-lt"/>
              </a:rPr>
              <a:t>Si</a:t>
            </a:r>
            <a:r>
              <a:rPr lang="en-US" kern="0" dirty="0">
                <a:latin typeface="+mj-lt"/>
              </a:rPr>
              <a:t>)</a:t>
            </a:r>
          </a:p>
          <a:p>
            <a:pPr marL="80010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j-lt"/>
              </a:rPr>
              <a:t>1 </a:t>
            </a:r>
            <a:r>
              <a:rPr lang="en-US" kern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µm &lt;&lt; 525 µm </a:t>
            </a:r>
          </a:p>
          <a:p>
            <a:pPr marL="80010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Use silicon mechanical properties</a:t>
            </a:r>
            <a:endParaRPr lang="en-US" kern="0" dirty="0">
              <a:latin typeface="+mj-lt"/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j-lt"/>
              </a:rPr>
              <a:t>Then with cantilever length (</a:t>
            </a:r>
            <a:r>
              <a:rPr lang="en-US" i="1" kern="0" dirty="0">
                <a:latin typeface="+mj-lt"/>
              </a:rPr>
              <a:t>x</a:t>
            </a:r>
            <a:r>
              <a:rPr lang="en-US" kern="0" dirty="0">
                <a:latin typeface="+mj-lt"/>
              </a:rPr>
              <a:t>), vertical displacement (</a:t>
            </a:r>
            <a:r>
              <a:rPr lang="en-US" i="1" kern="0" dirty="0">
                <a:latin typeface="+mj-lt"/>
              </a:rPr>
              <a:t>z</a:t>
            </a:r>
            <a:r>
              <a:rPr lang="en-US" kern="0" dirty="0">
                <a:latin typeface="+mj-lt"/>
              </a:rPr>
              <a:t>)  and cantilever thickness (</a:t>
            </a:r>
            <a:r>
              <a:rPr lang="en-US" i="1" kern="0" dirty="0" err="1">
                <a:latin typeface="+mj-lt"/>
              </a:rPr>
              <a:t>t</a:t>
            </a:r>
            <a:r>
              <a:rPr lang="en-US" i="1" kern="0" baseline="-25000" dirty="0" err="1">
                <a:latin typeface="+mj-lt"/>
              </a:rPr>
              <a:t>Si</a:t>
            </a:r>
            <a:r>
              <a:rPr lang="en-US" kern="0" dirty="0">
                <a:latin typeface="+mj-lt"/>
              </a:rPr>
              <a:t>) we can calculate the surface strain   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343554-BAF1-4892-29A7-FC5127D2AF9D}"/>
              </a:ext>
            </a:extLst>
          </p:cNvPr>
          <p:cNvGrpSpPr/>
          <p:nvPr/>
        </p:nvGrpSpPr>
        <p:grpSpPr>
          <a:xfrm>
            <a:off x="517496" y="373471"/>
            <a:ext cx="3491865" cy="4480560"/>
            <a:chOff x="914400" y="1981200"/>
            <a:chExt cx="3491865" cy="448056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2D20CAC-8FDE-B8D4-1F65-0F794E723A1A}"/>
                </a:ext>
              </a:extLst>
            </p:cNvPr>
            <p:cNvGrpSpPr/>
            <p:nvPr/>
          </p:nvGrpSpPr>
          <p:grpSpPr>
            <a:xfrm>
              <a:off x="914400" y="3842385"/>
              <a:ext cx="3491865" cy="2619375"/>
              <a:chOff x="0" y="0"/>
              <a:chExt cx="3491865" cy="261937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589DA42-C4FC-BDA9-2AE4-DFC8F985C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28675"/>
                <a:ext cx="3491865" cy="17526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BED93AE-C10C-8AFD-6064-03DA8E12D5D9}"/>
                  </a:ext>
                </a:extLst>
              </p:cNvPr>
              <p:cNvGrpSpPr/>
              <p:nvPr/>
            </p:nvGrpSpPr>
            <p:grpSpPr>
              <a:xfrm>
                <a:off x="2686050" y="0"/>
                <a:ext cx="314325" cy="1342390"/>
                <a:chOff x="19050" y="-362184"/>
                <a:chExt cx="438151" cy="1343258"/>
              </a:xfrm>
            </p:grpSpPr>
            <p:sp>
              <p:nvSpPr>
                <p:cNvPr id="23" name="Trapezoid 22">
                  <a:extLst>
                    <a:ext uri="{FF2B5EF4-FFF2-40B4-BE49-F238E27FC236}">
                      <a16:creationId xmlns:a16="http://schemas.microsoft.com/office/drawing/2014/main" id="{14647D0D-1F8A-D85A-732D-B223F290047C}"/>
                    </a:ext>
                  </a:extLst>
                </p:cNvPr>
                <p:cNvSpPr/>
                <p:nvPr/>
              </p:nvSpPr>
              <p:spPr>
                <a:xfrm rot="10800000">
                  <a:off x="19050" y="314325"/>
                  <a:ext cx="438150" cy="352425"/>
                </a:xfrm>
                <a:prstGeom prst="trapezoid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27C9199D-AE91-4165-9B0C-13325DBAB86C}"/>
                    </a:ext>
                  </a:extLst>
                </p:cNvPr>
                <p:cNvCxnSpPr/>
                <p:nvPr/>
              </p:nvCxnSpPr>
              <p:spPr>
                <a:xfrm>
                  <a:off x="238125" y="666750"/>
                  <a:ext cx="0" cy="3143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688C036-4139-1480-4269-8814B1C7D4BF}"/>
                    </a:ext>
                  </a:extLst>
                </p:cNvPr>
                <p:cNvSpPr/>
                <p:nvPr/>
              </p:nvSpPr>
              <p:spPr>
                <a:xfrm>
                  <a:off x="19050" y="-362184"/>
                  <a:ext cx="438151" cy="67650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9" name="Text Box 340">
                <a:extLst>
                  <a:ext uri="{FF2B5EF4-FFF2-40B4-BE49-F238E27FC236}">
                    <a16:creationId xmlns:a16="http://schemas.microsoft.com/office/drawing/2014/main" id="{484604F5-D9C3-076C-3EDC-D37F54A02412}"/>
                  </a:ext>
                </a:extLst>
              </p:cNvPr>
              <p:cNvSpPr txBox="1"/>
              <p:nvPr/>
            </p:nvSpPr>
            <p:spPr>
              <a:xfrm>
                <a:off x="2800350" y="1685925"/>
                <a:ext cx="266700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i="1" dirty="0">
                    <a:ea typeface="Times New Roman" panose="02020603050405020304" pitchFamily="18" charset="0"/>
                  </a:rPr>
                  <a:t>z</a:t>
                </a:r>
                <a:endParaRPr lang="en-US" dirty="0"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825C124-039C-2B7D-5A06-0004EAD9A311}"/>
                  </a:ext>
                </a:extLst>
              </p:cNvPr>
              <p:cNvCxnSpPr/>
              <p:nvPr/>
            </p:nvCxnSpPr>
            <p:spPr>
              <a:xfrm>
                <a:off x="361950" y="2314575"/>
                <a:ext cx="2486025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 Box 342">
                <a:extLst>
                  <a:ext uri="{FF2B5EF4-FFF2-40B4-BE49-F238E27FC236}">
                    <a16:creationId xmlns:a16="http://schemas.microsoft.com/office/drawing/2014/main" id="{CE0516C3-3DF1-97A1-7AD2-4148BC8A1466}"/>
                  </a:ext>
                </a:extLst>
              </p:cNvPr>
              <p:cNvSpPr txBox="1"/>
              <p:nvPr/>
            </p:nvSpPr>
            <p:spPr>
              <a:xfrm>
                <a:off x="1552575" y="2257425"/>
                <a:ext cx="266700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i="1" dirty="0">
                    <a:ea typeface="Times New Roman" panose="02020603050405020304" pitchFamily="18" charset="0"/>
                  </a:rPr>
                  <a:t>x</a:t>
                </a:r>
                <a:endParaRPr lang="en-US" dirty="0"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C9867BE-1A96-9841-AFB3-3F8ED2A1A6EE}"/>
                  </a:ext>
                </a:extLst>
              </p:cNvPr>
              <p:cNvCxnSpPr/>
              <p:nvPr/>
            </p:nvCxnSpPr>
            <p:spPr>
              <a:xfrm rot="16200000" flipH="1">
                <a:off x="2381250" y="1857375"/>
                <a:ext cx="919480" cy="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38DCD1-A2F3-51D6-70C1-612F74BA4B8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276350" y="2032204"/>
              <a:ext cx="2479039" cy="31594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stealth" w="lg" len="lg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F40554-EEE4-6DB6-5C2A-C97B23E87AA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79525" y="2042160"/>
              <a:ext cx="0" cy="406643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stealth" w="lg" len="lg"/>
              <a:tailEnd type="none" w="med" len="med"/>
            </a:ln>
            <a:effectLst/>
          </p:spPr>
        </p:cxn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FA7ECA2D-6FE4-AD53-67CF-50EE5EE7EE72}"/>
                </a:ext>
              </a:extLst>
            </p:cNvPr>
            <p:cNvSpPr/>
            <p:nvPr/>
          </p:nvSpPr>
          <p:spPr bwMode="auto">
            <a:xfrm>
              <a:off x="1200150" y="1981200"/>
              <a:ext cx="171450" cy="152400"/>
            </a:xfrm>
            <a:prstGeom prst="flowChartConnector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1E5564-B14B-1C1C-0AE3-C758E7D936B6}"/>
              </a:ext>
            </a:extLst>
          </p:cNvPr>
          <p:cNvGrpSpPr/>
          <p:nvPr/>
        </p:nvGrpSpPr>
        <p:grpSpPr>
          <a:xfrm>
            <a:off x="-3317652" y="-3408066"/>
            <a:ext cx="9967963" cy="9967963"/>
            <a:chOff x="-3317652" y="-3408066"/>
            <a:chExt cx="9967963" cy="996796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FA2BC4E-CAE9-D993-3FD4-F1DC9B21EEAE}"/>
                </a:ext>
              </a:extLst>
            </p:cNvPr>
            <p:cNvGrpSpPr/>
            <p:nvPr/>
          </p:nvGrpSpPr>
          <p:grpSpPr>
            <a:xfrm>
              <a:off x="-3317652" y="-3408066"/>
              <a:ext cx="9967963" cy="9967963"/>
              <a:chOff x="-2783394" y="-3408066"/>
              <a:chExt cx="9967963" cy="996796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057860-EA3F-C618-54F8-B1412DB68CD4}"/>
                  </a:ext>
                </a:extLst>
              </p:cNvPr>
              <p:cNvGrpSpPr/>
              <p:nvPr/>
            </p:nvGrpSpPr>
            <p:grpSpPr>
              <a:xfrm>
                <a:off x="-2783394" y="-3408066"/>
                <a:ext cx="9967963" cy="9967963"/>
                <a:chOff x="-2783394" y="-3408066"/>
                <a:chExt cx="9967963" cy="9967963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866F4C61-ADF1-6E2C-C956-4B7DC75918C9}"/>
                    </a:ext>
                  </a:extLst>
                </p:cNvPr>
                <p:cNvSpPr/>
                <p:nvPr/>
              </p:nvSpPr>
              <p:spPr bwMode="auto">
                <a:xfrm>
                  <a:off x="1746913" y="5336275"/>
                  <a:ext cx="987188" cy="1219200"/>
                </a:xfrm>
                <a:custGeom>
                  <a:avLst/>
                  <a:gdLst>
                    <a:gd name="connsiteX0" fmla="*/ 464024 w 987188"/>
                    <a:gd name="connsiteY0" fmla="*/ 0 h 1219200"/>
                    <a:gd name="connsiteX1" fmla="*/ 0 w 987188"/>
                    <a:gd name="connsiteY1" fmla="*/ 0 h 1219200"/>
                    <a:gd name="connsiteX2" fmla="*/ 987188 w 987188"/>
                    <a:gd name="connsiteY2" fmla="*/ 1219200 h 1219200"/>
                    <a:gd name="connsiteX3" fmla="*/ 464024 w 987188"/>
                    <a:gd name="connsiteY3" fmla="*/ 1219200 h 1219200"/>
                    <a:gd name="connsiteX4" fmla="*/ 464024 w 987188"/>
                    <a:gd name="connsiteY4" fmla="*/ 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7188" h="1219200">
                      <a:moveTo>
                        <a:pt x="464024" y="0"/>
                      </a:moveTo>
                      <a:lnTo>
                        <a:pt x="0" y="0"/>
                      </a:lnTo>
                      <a:lnTo>
                        <a:pt x="987188" y="1219200"/>
                      </a:lnTo>
                      <a:lnTo>
                        <a:pt x="464024" y="1219200"/>
                      </a:lnTo>
                      <a:lnTo>
                        <a:pt x="46402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56BF28D0-DFA6-D5EF-6F19-41885C3FBA6C}"/>
                    </a:ext>
                  </a:extLst>
                </p:cNvPr>
                <p:cNvGrpSpPr/>
                <p:nvPr/>
              </p:nvGrpSpPr>
              <p:grpSpPr>
                <a:xfrm>
                  <a:off x="-2783394" y="-3408066"/>
                  <a:ext cx="9967963" cy="9967963"/>
                  <a:chOff x="-2783394" y="-3408066"/>
                  <a:chExt cx="9967963" cy="9967963"/>
                </a:xfrm>
              </p:grpSpPr>
              <p:sp>
                <p:nvSpPr>
                  <p:cNvPr id="11" name="Arc 10">
                    <a:extLst>
                      <a:ext uri="{FF2B5EF4-FFF2-40B4-BE49-F238E27FC236}">
                        <a16:creationId xmlns:a16="http://schemas.microsoft.com/office/drawing/2014/main" id="{3408D1F7-17FC-CC65-2B7A-20BB7DE1114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299413" y="-3091107"/>
                    <a:ext cx="9000000" cy="9000000"/>
                  </a:xfrm>
                  <a:prstGeom prst="arc">
                    <a:avLst>
                      <a:gd name="adj1" fmla="val 4065784"/>
                      <a:gd name="adj2" fmla="val 5603315"/>
                    </a:avLst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lg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" name="Block Arc 5">
                    <a:extLst>
                      <a:ext uri="{FF2B5EF4-FFF2-40B4-BE49-F238E27FC236}">
                        <a16:creationId xmlns:a16="http://schemas.microsoft.com/office/drawing/2014/main" id="{52DE7FDF-D070-644C-C186-7262E0FDDB12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-2783394" y="-3408066"/>
                    <a:ext cx="9967963" cy="9967963"/>
                  </a:xfrm>
                  <a:prstGeom prst="blockArc">
                    <a:avLst>
                      <a:gd name="adj1" fmla="val 15202734"/>
                      <a:gd name="adj2" fmla="val 16190083"/>
                      <a:gd name="adj3" fmla="val 12388"/>
                    </a:avLst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" name="Arc 11">
                    <a:extLst>
                      <a:ext uri="{FF2B5EF4-FFF2-40B4-BE49-F238E27FC236}">
                        <a16:creationId xmlns:a16="http://schemas.microsoft.com/office/drawing/2014/main" id="{3306849C-C579-8BF3-FCDF-FD00DFDECDB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956506" y="-3056583"/>
                    <a:ext cx="8370000" cy="8370000"/>
                  </a:xfrm>
                  <a:prstGeom prst="arc">
                    <a:avLst>
                      <a:gd name="adj1" fmla="val 4533011"/>
                      <a:gd name="adj2" fmla="val 5423214"/>
                    </a:avLst>
                  </a:prstGeom>
                  <a:noFill/>
                  <a:ln w="381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6" name="Text Box 342">
                <a:extLst>
                  <a:ext uri="{FF2B5EF4-FFF2-40B4-BE49-F238E27FC236}">
                    <a16:creationId xmlns:a16="http://schemas.microsoft.com/office/drawing/2014/main" id="{10E39D1D-06C5-7710-D574-0C9F9F7468BE}"/>
                  </a:ext>
                </a:extLst>
              </p:cNvPr>
              <p:cNvSpPr txBox="1"/>
              <p:nvPr/>
            </p:nvSpPr>
            <p:spPr>
              <a:xfrm>
                <a:off x="3378062" y="5106854"/>
                <a:ext cx="470641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i="1" dirty="0" err="1">
                    <a:ea typeface="Times New Roman" panose="02020603050405020304" pitchFamily="18" charset="0"/>
                  </a:rPr>
                  <a:t>t</a:t>
                </a:r>
                <a:r>
                  <a:rPr lang="en-US" b="1" i="1" baseline="-25000" dirty="0" err="1">
                    <a:ea typeface="Times New Roman" panose="02020603050405020304" pitchFamily="18" charset="0"/>
                  </a:rPr>
                  <a:t>Si</a:t>
                </a:r>
                <a:endParaRPr lang="en-US" baseline="-25000" dirty="0"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F9F0824-0ED7-EF1D-075A-F8008A9D7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783" y="5203825"/>
                <a:ext cx="348734" cy="111479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342">
              <a:extLst>
                <a:ext uri="{FF2B5EF4-FFF2-40B4-BE49-F238E27FC236}">
                  <a16:creationId xmlns:a16="http://schemas.microsoft.com/office/drawing/2014/main" id="{73E59C94-BCDC-EAE3-1F19-8E7F7B2F8B09}"/>
                </a:ext>
              </a:extLst>
            </p:cNvPr>
            <p:cNvSpPr txBox="1"/>
            <p:nvPr/>
          </p:nvSpPr>
          <p:spPr>
            <a:xfrm>
              <a:off x="2895417" y="4644997"/>
              <a:ext cx="609702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 err="1">
                  <a:ea typeface="Times New Roman" panose="02020603050405020304" pitchFamily="18" charset="0"/>
                </a:rPr>
                <a:t>t</a:t>
              </a:r>
              <a:r>
                <a:rPr lang="en-US" b="1" i="1" baseline="-25000" dirty="0" err="1">
                  <a:ea typeface="Times New Roman" panose="02020603050405020304" pitchFamily="18" charset="0"/>
                </a:rPr>
                <a:t>Cap</a:t>
              </a:r>
              <a:endParaRPr lang="en-US" baseline="-25000" dirty="0">
                <a:ea typeface="Times New Roman" panose="020206030504050203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4FBBB3-9066-8EE7-06B9-234402C371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8981" y="4996433"/>
              <a:ext cx="202501" cy="17239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561E7BE-31FE-1EBA-EA64-7CECA72C6C10}"/>
                  </a:ext>
                </a:extLst>
              </p:cNvPr>
              <p:cNvSpPr txBox="1"/>
              <p:nvPr/>
            </p:nvSpPr>
            <p:spPr>
              <a:xfrm>
                <a:off x="4590104" y="5090119"/>
                <a:ext cx="6091880" cy="10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urface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strain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𝑎𝑟𝑐𝑡𝑎𝑛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561E7BE-31FE-1EBA-EA64-7CECA72C6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04" y="5090119"/>
                <a:ext cx="6091880" cy="10907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27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>
            <a:extLst>
              <a:ext uri="{FF2B5EF4-FFF2-40B4-BE49-F238E27FC236}">
                <a16:creationId xmlns:a16="http://schemas.microsoft.com/office/drawing/2014/main" id="{C78ECB03-0740-087C-87D2-3FDFA9D08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59" y="1280160"/>
            <a:ext cx="11121082" cy="362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Apply voltage to the actuator capacitor to bend the cantilever while measuring the displacement.</a:t>
            </a:r>
          </a:p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+mn-lt"/>
            </a:endParaRPr>
          </a:p>
          <a:p>
            <a:pPr marL="630238" lvl="2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Converse </a:t>
            </a:r>
            <a:r>
              <a:rPr lang="en-US" b="1" i="1" kern="0" dirty="0">
                <a:latin typeface="+mn-lt"/>
              </a:rPr>
              <a:t>e</a:t>
            </a:r>
            <a:r>
              <a:rPr lang="en-US" b="1" i="1" kern="0" baseline="-25000" dirty="0">
                <a:latin typeface="+mn-lt"/>
              </a:rPr>
              <a:t>31 </a:t>
            </a:r>
            <a:r>
              <a:rPr lang="en-US" b="1" i="1" kern="0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and surface strain</a:t>
            </a:r>
          </a:p>
          <a:p>
            <a:pPr marL="630238" lvl="2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+mn-lt"/>
            </a:endParaRPr>
          </a:p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Simultaneously capture the charge generated by the sense capacitor as it is bent by the actuator capacitor.</a:t>
            </a:r>
          </a:p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+mn-lt"/>
            </a:endParaRPr>
          </a:p>
          <a:p>
            <a:pPr marL="630238" lvl="2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Sense polarization</a:t>
            </a:r>
          </a:p>
          <a:p>
            <a:pPr marL="630238" lvl="2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+mn-lt"/>
            </a:endParaRPr>
          </a:p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Calculate the Direct </a:t>
            </a:r>
            <a:r>
              <a:rPr lang="en-US" b="1" i="1" kern="0" dirty="0">
                <a:latin typeface="+mn-lt"/>
              </a:rPr>
              <a:t>e</a:t>
            </a:r>
            <a:r>
              <a:rPr lang="en-US" b="1" i="1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coefficient by dividing the surface strain into the sense polarization.  </a:t>
            </a:r>
          </a:p>
          <a:p>
            <a:pPr marL="514350" lvl="1" indent="-514350"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395158-C024-6202-39DE-7996E81F20B1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Dual </a:t>
            </a:r>
            <a:r>
              <a:rPr lang="en-US" sz="4400" i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4400" i="1" kern="0" baseline="-250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31</a:t>
            </a:r>
            <a:r>
              <a:rPr lang="en-US" sz="4400" b="1" i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Measurement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0F8CC9-6181-A597-6D68-EF4983B43B11}"/>
                  </a:ext>
                </a:extLst>
              </p:cNvPr>
              <p:cNvSpPr txBox="1"/>
              <p:nvPr/>
            </p:nvSpPr>
            <p:spPr>
              <a:xfrm>
                <a:off x="2362200" y="5415280"/>
                <a:ext cx="6091880" cy="959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ℯ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/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0F8CC9-6181-A597-6D68-EF4983B43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415280"/>
                <a:ext cx="6091880" cy="9596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547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A95A04B-839B-A141-C0F9-7A097047C58A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4x4 Mux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50D37B5-ACE7-5C22-4960-C3430008D371}"/>
              </a:ext>
            </a:extLst>
          </p:cNvPr>
          <p:cNvGrpSpPr/>
          <p:nvPr/>
        </p:nvGrpSpPr>
        <p:grpSpPr>
          <a:xfrm>
            <a:off x="3048000" y="533400"/>
            <a:ext cx="6333168" cy="5638800"/>
            <a:chOff x="1524000" y="533400"/>
            <a:chExt cx="6333168" cy="56388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B3F4E6-46A5-D2AA-465F-9B1605AD8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533400"/>
              <a:ext cx="552450" cy="5524500"/>
            </a:xfrm>
            <a:prstGeom prst="rect">
              <a:avLst/>
            </a:prstGeom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D788E87-BC20-3997-5171-E4841912B231}"/>
                </a:ext>
              </a:extLst>
            </p:cNvPr>
            <p:cNvGrpSpPr/>
            <p:nvPr/>
          </p:nvGrpSpPr>
          <p:grpSpPr>
            <a:xfrm>
              <a:off x="6609392" y="3713061"/>
              <a:ext cx="1247776" cy="1684858"/>
              <a:chOff x="7210424" y="3331842"/>
              <a:chExt cx="1247776" cy="168485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140BE7B-75A6-F8FA-1120-1B78C7B8406E}"/>
                  </a:ext>
                </a:extLst>
              </p:cNvPr>
              <p:cNvSpPr/>
              <p:nvPr/>
            </p:nvSpPr>
            <p:spPr bwMode="auto">
              <a:xfrm>
                <a:off x="7210424" y="3331842"/>
                <a:ext cx="1247775" cy="32575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B2B8726-85D7-DBEE-A81A-3FBC5DE95F3F}"/>
                  </a:ext>
                </a:extLst>
              </p:cNvPr>
              <p:cNvGrpSpPr/>
              <p:nvPr/>
            </p:nvGrpSpPr>
            <p:grpSpPr>
              <a:xfrm>
                <a:off x="7210425" y="3334188"/>
                <a:ext cx="1247775" cy="1682512"/>
                <a:chOff x="2499673" y="4977675"/>
                <a:chExt cx="1247775" cy="1682512"/>
              </a:xfrm>
            </p:grpSpPr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D47465E-B192-F268-E515-A9894EDA19E8}"/>
                    </a:ext>
                  </a:extLst>
                </p:cNvPr>
                <p:cNvSpPr txBox="1"/>
                <p:nvPr/>
              </p:nvSpPr>
              <p:spPr>
                <a:xfrm>
                  <a:off x="2499673" y="4977675"/>
                  <a:ext cx="1247775" cy="1682512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/>
                    <a:t>Tester</a:t>
                  </a:r>
                </a:p>
                <a:p>
                  <a:pPr algn="ctr"/>
                  <a:endParaRPr lang="en-US" sz="1200" dirty="0"/>
                </a:p>
                <a:p>
                  <a:r>
                    <a:rPr lang="en-US" sz="1200" dirty="0"/>
                    <a:t>RETURN</a:t>
                  </a:r>
                </a:p>
                <a:p>
                  <a:endParaRPr lang="en-US" sz="1200" dirty="0"/>
                </a:p>
                <a:p>
                  <a:pPr>
                    <a:spcBef>
                      <a:spcPts val="800"/>
                    </a:spcBef>
                  </a:pPr>
                  <a:r>
                    <a:rPr lang="en-US" sz="1200" dirty="0"/>
                    <a:t>DRIVE</a:t>
                  </a:r>
                </a:p>
                <a:p>
                  <a:pPr>
                    <a:spcBef>
                      <a:spcPts val="800"/>
                    </a:spcBef>
                  </a:pPr>
                  <a:endParaRPr lang="en-US" sz="1200" dirty="0"/>
                </a:p>
                <a:p>
                  <a:r>
                    <a:rPr lang="en-US" sz="1200" dirty="0"/>
                    <a:t>SENSOR</a:t>
                  </a:r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146CB5B-3DB0-79CC-A420-FC0F17887A7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499673" y="5303436"/>
                  <a:ext cx="1247775" cy="0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CF45208-7638-88DB-1F4B-9D08908D0755}"/>
                </a:ext>
              </a:extLst>
            </p:cNvPr>
            <p:cNvGrpSpPr/>
            <p:nvPr/>
          </p:nvGrpSpPr>
          <p:grpSpPr>
            <a:xfrm>
              <a:off x="5011166" y="4290003"/>
              <a:ext cx="1677290" cy="1882197"/>
              <a:chOff x="5011166" y="4290003"/>
              <a:chExt cx="1677290" cy="1882197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24DFFB9A-7395-253F-C642-560311286CB0}"/>
                  </a:ext>
                </a:extLst>
              </p:cNvPr>
              <p:cNvGrpSpPr/>
              <p:nvPr/>
            </p:nvGrpSpPr>
            <p:grpSpPr>
              <a:xfrm>
                <a:off x="5011166" y="5755640"/>
                <a:ext cx="1677290" cy="416560"/>
                <a:chOff x="5011166" y="5755640"/>
                <a:chExt cx="1677290" cy="416560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A8A6B8A7-B8E3-E666-E587-A1C9AD48584D}"/>
                    </a:ext>
                  </a:extLst>
                </p:cNvPr>
                <p:cNvGrpSpPr/>
                <p:nvPr/>
              </p:nvGrpSpPr>
              <p:grpSpPr>
                <a:xfrm flipH="1">
                  <a:off x="6231256" y="6019800"/>
                  <a:ext cx="457200" cy="152400"/>
                  <a:chOff x="914400" y="4191000"/>
                  <a:chExt cx="457200" cy="152400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82E6F103-CA12-F309-8BD0-5BE597EEEE6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14400" y="4191000"/>
                    <a:ext cx="4572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8133F883-1F56-FFAD-09AF-FBCD6D992E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990600" y="4267200"/>
                    <a:ext cx="3048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D1B7FFAD-C0ED-6FD5-6D5C-AE4E64F62E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066800" y="4343400"/>
                    <a:ext cx="1524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8A1E24A2-EAE5-6210-1845-4A526EA1D5E6}"/>
                    </a:ext>
                  </a:extLst>
                </p:cNvPr>
                <p:cNvSpPr/>
                <p:nvPr/>
              </p:nvSpPr>
              <p:spPr bwMode="auto">
                <a:xfrm flipH="1">
                  <a:off x="5011166" y="5755640"/>
                  <a:ext cx="1443607" cy="264160"/>
                </a:xfrm>
                <a:custGeom>
                  <a:avLst/>
                  <a:gdLst>
                    <a:gd name="connsiteX0" fmla="*/ 772160 w 772160"/>
                    <a:gd name="connsiteY0" fmla="*/ 0 h 264160"/>
                    <a:gd name="connsiteX1" fmla="*/ 0 w 772160"/>
                    <a:gd name="connsiteY1" fmla="*/ 0 h 264160"/>
                    <a:gd name="connsiteX2" fmla="*/ 0 w 772160"/>
                    <a:gd name="connsiteY2" fmla="*/ 264160 h 264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2160" h="264160">
                      <a:moveTo>
                        <a:pt x="772160" y="0"/>
                      </a:moveTo>
                      <a:lnTo>
                        <a:pt x="0" y="0"/>
                      </a:lnTo>
                      <a:lnTo>
                        <a:pt x="0" y="264160"/>
                      </a:lnTo>
                    </a:path>
                  </a:pathLst>
                </a:custGeom>
                <a:noFill/>
                <a:ln w="38100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49FE1952-C1F3-3804-41CF-5074A0DF75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5021327" y="4780498"/>
                <a:ext cx="1588066" cy="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47E29D4A-B343-8788-3637-95B4D18CE3F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027227" y="4290003"/>
                <a:ext cx="1582166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C46B628C-9EAC-CEEE-01F4-C29CEDEF945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942008" y="5252939"/>
                <a:ext cx="670873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3F87F4A8-42E6-9A58-CCC1-7BAB59C0B7FD}"/>
                  </a:ext>
                </a:extLst>
              </p:cNvPr>
              <p:cNvGrpSpPr/>
              <p:nvPr/>
            </p:nvGrpSpPr>
            <p:grpSpPr>
              <a:xfrm>
                <a:off x="5021327" y="4939761"/>
                <a:ext cx="1227073" cy="630233"/>
                <a:chOff x="4868927" y="4746721"/>
                <a:chExt cx="1227073" cy="630233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49C3BF26-520E-B9A4-890D-D31AB2CF97A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4868927" y="5061837"/>
                  <a:ext cx="246633" cy="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6CD54B54-1BB0-EC02-B842-ADA99A568EF0}"/>
                    </a:ext>
                  </a:extLst>
                </p:cNvPr>
                <p:cNvGrpSpPr/>
                <p:nvPr/>
              </p:nvGrpSpPr>
              <p:grpSpPr>
                <a:xfrm>
                  <a:off x="5087369" y="4746721"/>
                  <a:ext cx="1008631" cy="630233"/>
                  <a:chOff x="5087369" y="4746721"/>
                  <a:chExt cx="1008631" cy="630233"/>
                </a:xfrm>
              </p:grpSpPr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DC9B1DB0-A950-ABEC-6545-A23E5924D2C2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5018885" y="4815205"/>
                    <a:ext cx="630233" cy="493265"/>
                  </a:xfrm>
                  <a:prstGeom prst="triangle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455F36D8-E6CC-5C5C-5C23-668A3827105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578152" y="5059899"/>
                    <a:ext cx="51784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A61C23C-EEED-8A75-1489-79637653BF6E}"/>
                </a:ext>
              </a:extLst>
            </p:cNvPr>
            <p:cNvGrpSpPr/>
            <p:nvPr/>
          </p:nvGrpSpPr>
          <p:grpSpPr>
            <a:xfrm>
              <a:off x="1752600" y="4124960"/>
              <a:ext cx="2114550" cy="1788160"/>
              <a:chOff x="1752600" y="4124960"/>
              <a:chExt cx="2114550" cy="178816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D2A198A-FF58-4563-C711-C5BFF0DCAD6D}"/>
                  </a:ext>
                </a:extLst>
              </p:cNvPr>
              <p:cNvGrpSpPr/>
              <p:nvPr/>
            </p:nvGrpSpPr>
            <p:grpSpPr>
              <a:xfrm>
                <a:off x="2950210" y="4124960"/>
                <a:ext cx="888297" cy="369332"/>
                <a:chOff x="2950210" y="4124960"/>
                <a:chExt cx="888297" cy="369332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E5B90C7-A7D9-FB81-440B-80E08925455E}"/>
                    </a:ext>
                  </a:extLst>
                </p:cNvPr>
                <p:cNvSpPr txBox="1"/>
                <p:nvPr/>
              </p:nvSpPr>
              <p:spPr>
                <a:xfrm>
                  <a:off x="2950210" y="4124960"/>
                  <a:ext cx="8597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rPr>
                    <a:t>Pogo 4</a:t>
                  </a:r>
                </a:p>
              </p:txBody>
            </p: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F664FA24-E0ED-C214-58F2-0DE7D69472CD}"/>
                    </a:ext>
                  </a:extLst>
                </p:cNvPr>
                <p:cNvCxnSpPr/>
                <p:nvPr/>
              </p:nvCxnSpPr>
              <p:spPr bwMode="auto">
                <a:xfrm>
                  <a:off x="3688080" y="4312920"/>
                  <a:ext cx="150427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0C8A5FC-DAD0-A70E-DC03-89998A7850FE}"/>
                  </a:ext>
                </a:extLst>
              </p:cNvPr>
              <p:cNvGrpSpPr/>
              <p:nvPr/>
            </p:nvGrpSpPr>
            <p:grpSpPr>
              <a:xfrm>
                <a:off x="1752600" y="4312920"/>
                <a:ext cx="1219200" cy="1412240"/>
                <a:chOff x="1828800" y="4312920"/>
                <a:chExt cx="1219200" cy="1412240"/>
              </a:xfrm>
            </p:grpSpPr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8D53A6C9-A835-32EC-D3AF-85BA420C428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828800" y="4312920"/>
                  <a:ext cx="12192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EFEBFE38-E059-48A6-9753-4D900299D33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828800" y="4572000"/>
                  <a:ext cx="12192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073855AC-5958-A07B-600D-1BA4BA3F4E4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828800" y="5486400"/>
                  <a:ext cx="12192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2DE65492-68F7-03B2-D368-972EF597214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828800" y="5725160"/>
                  <a:ext cx="12192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E82DAE7-B52E-BF0E-1D14-C2172F2AD6CC}"/>
                  </a:ext>
                </a:extLst>
              </p:cNvPr>
              <p:cNvGrpSpPr/>
              <p:nvPr/>
            </p:nvGrpSpPr>
            <p:grpSpPr>
              <a:xfrm>
                <a:off x="2951480" y="4373880"/>
                <a:ext cx="887027" cy="369332"/>
                <a:chOff x="2951480" y="4373880"/>
                <a:chExt cx="887027" cy="369332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D407611-1B79-5319-05A2-48B04CE0C5B5}"/>
                    </a:ext>
                  </a:extLst>
                </p:cNvPr>
                <p:cNvSpPr txBox="1"/>
                <p:nvPr/>
              </p:nvSpPr>
              <p:spPr>
                <a:xfrm>
                  <a:off x="2951480" y="4373880"/>
                  <a:ext cx="858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rPr>
                    <a:t>Pogo 3</a:t>
                  </a: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E3D0E5F5-1CAD-9216-C29F-F3620F9030E3}"/>
                    </a:ext>
                  </a:extLst>
                </p:cNvPr>
                <p:cNvCxnSpPr/>
                <p:nvPr/>
              </p:nvCxnSpPr>
              <p:spPr bwMode="auto">
                <a:xfrm>
                  <a:off x="3688080" y="4572000"/>
                  <a:ext cx="150427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D20D090-E8B2-5448-266C-89354CF79018}"/>
                  </a:ext>
                </a:extLst>
              </p:cNvPr>
              <p:cNvGrpSpPr/>
              <p:nvPr/>
            </p:nvGrpSpPr>
            <p:grpSpPr>
              <a:xfrm>
                <a:off x="2951480" y="5305028"/>
                <a:ext cx="883920" cy="369332"/>
                <a:chOff x="2951480" y="5305028"/>
                <a:chExt cx="883920" cy="369332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C9FC971-1C07-E46C-1FC7-8F45E3B92D77}"/>
                    </a:ext>
                  </a:extLst>
                </p:cNvPr>
                <p:cNvSpPr txBox="1"/>
                <p:nvPr/>
              </p:nvSpPr>
              <p:spPr>
                <a:xfrm>
                  <a:off x="2951480" y="5305028"/>
                  <a:ext cx="858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rPr>
                    <a:t>Pogo 2</a:t>
                  </a: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B990485F-5060-DC79-0169-73ED03AA755E}"/>
                    </a:ext>
                  </a:extLst>
                </p:cNvPr>
                <p:cNvCxnSpPr/>
                <p:nvPr/>
              </p:nvCxnSpPr>
              <p:spPr bwMode="auto">
                <a:xfrm>
                  <a:off x="3684973" y="5491480"/>
                  <a:ext cx="150427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7ACDA214-0BDF-F11A-2AFD-DCB681FDA7B8}"/>
                  </a:ext>
                </a:extLst>
              </p:cNvPr>
              <p:cNvGrpSpPr/>
              <p:nvPr/>
            </p:nvGrpSpPr>
            <p:grpSpPr>
              <a:xfrm>
                <a:off x="2952750" y="5543788"/>
                <a:ext cx="914400" cy="369332"/>
                <a:chOff x="2952750" y="5543788"/>
                <a:chExt cx="914400" cy="36933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F6B57A4-8A08-40AF-979B-457B88AE29F6}"/>
                    </a:ext>
                  </a:extLst>
                </p:cNvPr>
                <p:cNvSpPr txBox="1"/>
                <p:nvPr/>
              </p:nvSpPr>
              <p:spPr>
                <a:xfrm>
                  <a:off x="2952750" y="5543788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rPr>
                    <a:t>Pogo 1</a:t>
                  </a:r>
                </a:p>
              </p:txBody>
            </p: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3675E780-6751-ADCE-2A4B-D53E13FCDF8D}"/>
                    </a:ext>
                  </a:extLst>
                </p:cNvPr>
                <p:cNvCxnSpPr/>
                <p:nvPr/>
              </p:nvCxnSpPr>
              <p:spPr bwMode="auto">
                <a:xfrm>
                  <a:off x="3688080" y="5735320"/>
                  <a:ext cx="150427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41A2DFD-0146-B1C5-B8D4-FF5723A63A14}"/>
                </a:ext>
              </a:extLst>
            </p:cNvPr>
            <p:cNvGrpSpPr/>
            <p:nvPr/>
          </p:nvGrpSpPr>
          <p:grpSpPr>
            <a:xfrm>
              <a:off x="2971800" y="3182564"/>
              <a:ext cx="2971800" cy="2783360"/>
              <a:chOff x="2971800" y="3182564"/>
              <a:chExt cx="2971800" cy="278336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E26B19-BF40-229F-D8F9-8364B90DD6DF}"/>
                  </a:ext>
                </a:extLst>
              </p:cNvPr>
              <p:cNvSpPr txBox="1"/>
              <p:nvPr/>
            </p:nvSpPr>
            <p:spPr>
              <a:xfrm>
                <a:off x="2971800" y="3657600"/>
                <a:ext cx="2971800" cy="23083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 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6D4689A-ADFC-E74F-8394-DCBB50926E43}"/>
                  </a:ext>
                </a:extLst>
              </p:cNvPr>
              <p:cNvSpPr txBox="1"/>
              <p:nvPr/>
            </p:nvSpPr>
            <p:spPr>
              <a:xfrm>
                <a:off x="2971800" y="3182564"/>
                <a:ext cx="2970208" cy="47503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Dual E31 Fixture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B4504E6-819F-53E1-6244-D0233877575D}"/>
                  </a:ext>
                </a:extLst>
              </p:cNvPr>
              <p:cNvSpPr txBox="1"/>
              <p:nvPr/>
            </p:nvSpPr>
            <p:spPr>
              <a:xfrm>
                <a:off x="3808027" y="4175760"/>
                <a:ext cx="1219200" cy="16619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r>
                  <a:rPr lang="en-US" sz="2000" dirty="0"/>
                  <a:t>4 x 4 Mux</a:t>
                </a:r>
              </a:p>
              <a:p>
                <a:pPr algn="ctr"/>
                <a:endParaRPr lang="en-US" sz="2000" dirty="0"/>
              </a:p>
              <a:p>
                <a:pPr algn="ctr"/>
                <a:endParaRPr lang="en-US" sz="1800" dirty="0"/>
              </a:p>
            </p:txBody>
          </p:sp>
        </p:grpSp>
      </p:grpSp>
      <p:sp>
        <p:nvSpPr>
          <p:cNvPr id="86" name="Rectangle 3">
            <a:extLst>
              <a:ext uri="{FF2B5EF4-FFF2-40B4-BE49-F238E27FC236}">
                <a16:creationId xmlns:a16="http://schemas.microsoft.com/office/drawing/2014/main" id="{DB847897-5020-04F3-28B2-99324F0E6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289288"/>
            <a:ext cx="5258758" cy="168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algn="just">
              <a:spcBef>
                <a:spcPts val="1200"/>
              </a:spcBef>
              <a:defRPr/>
            </a:pPr>
            <a:r>
              <a:rPr lang="en-US" sz="2000" i="1" kern="0" dirty="0"/>
              <a:t>The fixture has a built-in 4x4 multiplexer to allow Vision to connect its DRIVE, RETURN, SENSOR, or GND channels to any one of the four pogo pins contacting the cantilever capacitor pads during execution of a test.  </a:t>
            </a:r>
          </a:p>
        </p:txBody>
      </p:sp>
    </p:spTree>
    <p:extLst>
      <p:ext uri="{BB962C8B-B14F-4D97-AF65-F5344CB8AC3E}">
        <p14:creationId xmlns:p14="http://schemas.microsoft.com/office/powerpoint/2010/main" val="765871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96B16A-5512-3D5C-EA9F-E7757336BC3F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Measure Outer Capacitor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000000-0008-0000-0400-000008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756" y="1026004"/>
            <a:ext cx="6313621" cy="54268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70244E-60AF-E1CB-3024-8704C36E50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25"/>
          <a:stretch/>
        </p:blipFill>
        <p:spPr>
          <a:xfrm rot="16200000">
            <a:off x="-2464654" y="2974188"/>
            <a:ext cx="6166797" cy="79057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EF8AD6-B4BA-2AB1-1E31-774EBD183757}"/>
              </a:ext>
            </a:extLst>
          </p:cNvPr>
          <p:cNvCxnSpPr>
            <a:cxnSpLocks/>
          </p:cNvCxnSpPr>
          <p:nvPr/>
        </p:nvCxnSpPr>
        <p:spPr bwMode="auto">
          <a:xfrm flipH="1">
            <a:off x="710105" y="6157023"/>
            <a:ext cx="51847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C98ADC-FD8F-C739-B2B2-32D8CCF5CA60}"/>
              </a:ext>
            </a:extLst>
          </p:cNvPr>
          <p:cNvCxnSpPr>
            <a:cxnSpLocks/>
          </p:cNvCxnSpPr>
          <p:nvPr/>
        </p:nvCxnSpPr>
        <p:spPr bwMode="auto">
          <a:xfrm flipH="1">
            <a:off x="710105" y="5847027"/>
            <a:ext cx="51847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F856840-0DE6-F6ED-6D74-F6249DCD93DE}"/>
              </a:ext>
            </a:extLst>
          </p:cNvPr>
          <p:cNvGrpSpPr/>
          <p:nvPr/>
        </p:nvGrpSpPr>
        <p:grpSpPr>
          <a:xfrm>
            <a:off x="1158329" y="3576604"/>
            <a:ext cx="1297178" cy="2769989"/>
            <a:chOff x="1158329" y="3576604"/>
            <a:chExt cx="1297178" cy="276998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F72B62-FF9B-94B0-7946-7A39F790A42B}"/>
                </a:ext>
              </a:extLst>
            </p:cNvPr>
            <p:cNvSpPr txBox="1"/>
            <p:nvPr/>
          </p:nvSpPr>
          <p:spPr>
            <a:xfrm>
              <a:off x="1207732" y="3576604"/>
              <a:ext cx="1247775" cy="2769989"/>
            </a:xfrm>
            <a:prstGeom prst="rect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Tester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15288C-DC8A-8278-6821-BCDD5246759D}"/>
                </a:ext>
              </a:extLst>
            </p:cNvPr>
            <p:cNvSpPr txBox="1"/>
            <p:nvPr/>
          </p:nvSpPr>
          <p:spPr>
            <a:xfrm>
              <a:off x="1158329" y="5709115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DRIVE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2F977D-2CAC-9883-6FE0-072A38E466E7}"/>
                </a:ext>
              </a:extLst>
            </p:cNvPr>
            <p:cNvSpPr txBox="1"/>
            <p:nvPr/>
          </p:nvSpPr>
          <p:spPr>
            <a:xfrm>
              <a:off x="1158329" y="600261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RETURN</a:t>
              </a:r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id="{7B7AB578-B7FD-E174-030F-220D9A999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033" y="1036432"/>
            <a:ext cx="4512560" cy="209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Drive </a:t>
            </a:r>
            <a:r>
              <a:rPr lang="en-US" b="1" kern="0" dirty="0">
                <a:latin typeface="+mn-lt"/>
              </a:rPr>
              <a:t>outer</a:t>
            </a:r>
            <a:r>
              <a:rPr lang="en-US" kern="0" dirty="0">
                <a:latin typeface="+mn-lt"/>
              </a:rPr>
              <a:t> capacitor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Measure displacement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Measure </a:t>
            </a:r>
            <a:r>
              <a:rPr lang="en-US" b="1" kern="0" dirty="0">
                <a:latin typeface="+mn-lt"/>
              </a:rPr>
              <a:t>outer</a:t>
            </a:r>
            <a:r>
              <a:rPr lang="en-US" kern="0" dirty="0">
                <a:latin typeface="+mn-lt"/>
              </a:rPr>
              <a:t> capacitor polarization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Slow, 0.5 Hz (2s) or less</a:t>
            </a:r>
          </a:p>
          <a:p>
            <a:pPr marL="514350" lvl="1" indent="-51435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5431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09800" y="3048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rgbClr val="3333CC"/>
                </a:solidFill>
                <a:latin typeface="+mj-lt"/>
                <a:ea typeface="+mj-ea"/>
                <a:cs typeface="+mj-cs"/>
              </a:rPr>
              <a:t>Issue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0" y="1350818"/>
            <a:ext cx="571084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algn="just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The effective transverse piezoelectric coefficient (</a:t>
            </a:r>
            <a:r>
              <a:rPr lang="en-US" i="1" kern="0" dirty="0">
                <a:latin typeface="+mn-lt"/>
              </a:rPr>
              <a:t>e</a:t>
            </a:r>
            <a:r>
              <a:rPr lang="en-US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) is useful for piezoMEMS design.</a:t>
            </a:r>
          </a:p>
          <a:p>
            <a:pPr marL="342900" lvl="1" indent="-342900" algn="just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Measuring </a:t>
            </a:r>
            <a:r>
              <a:rPr lang="en-US" i="1" kern="0" dirty="0">
                <a:latin typeface="+mn-lt"/>
              </a:rPr>
              <a:t>e</a:t>
            </a:r>
            <a:r>
              <a:rPr lang="en-US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from the converse piezoelectric effect is straightforward.</a:t>
            </a:r>
          </a:p>
          <a:p>
            <a:pPr marL="342900" lvl="1" indent="-342900" algn="just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Measuring </a:t>
            </a:r>
            <a:r>
              <a:rPr lang="en-US" i="1" kern="0" dirty="0">
                <a:latin typeface="+mn-lt"/>
              </a:rPr>
              <a:t>e</a:t>
            </a:r>
            <a:r>
              <a:rPr lang="en-US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from the direct piezoelectric effect has been more difficult.</a:t>
            </a:r>
          </a:p>
          <a:p>
            <a:pPr marL="342900" lvl="1" indent="-342900" algn="just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Radiant proposes our Dual </a:t>
            </a:r>
            <a:r>
              <a:rPr lang="en-US" i="1" kern="0" dirty="0">
                <a:latin typeface="+mn-lt"/>
              </a:rPr>
              <a:t>e</a:t>
            </a:r>
            <a:r>
              <a:rPr lang="en-US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technique to measure both the converse and direct </a:t>
            </a:r>
            <a:r>
              <a:rPr lang="en-US" i="1" kern="0" dirty="0">
                <a:latin typeface="+mn-lt"/>
              </a:rPr>
              <a:t>e</a:t>
            </a:r>
            <a:r>
              <a:rPr lang="en-US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simultaneously from a single sample</a:t>
            </a:r>
          </a:p>
          <a:p>
            <a:pPr marL="514350" lvl="1" indent="-514350"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  <a:defRPr/>
            </a:pPr>
            <a:endParaRPr lang="en-US" kern="0" dirty="0">
              <a:solidFill>
                <a:srgbClr val="3333CC"/>
              </a:solidFill>
              <a:latin typeface="+mn-lt"/>
            </a:endParaRPr>
          </a:p>
          <a:p>
            <a:pPr marL="0" lvl="1" algn="just">
              <a:spcBef>
                <a:spcPts val="0"/>
              </a:spcBef>
              <a:spcAft>
                <a:spcPts val="2400"/>
              </a:spcAft>
              <a:defRPr/>
            </a:pPr>
            <a:endParaRPr lang="en-US" kern="0" dirty="0">
              <a:solidFill>
                <a:srgbClr val="3333CC"/>
              </a:solidFill>
              <a:latin typeface="+mn-lt"/>
            </a:endParaRPr>
          </a:p>
          <a:p>
            <a:pPr marL="514350" lvl="1" indent="-514350"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  <a:defRPr/>
            </a:pPr>
            <a:endParaRPr lang="en-US" kern="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F7B12A6-F807-94A3-334F-735B99BA55AF}"/>
              </a:ext>
            </a:extLst>
          </p:cNvPr>
          <p:cNvGrpSpPr/>
          <p:nvPr/>
        </p:nvGrpSpPr>
        <p:grpSpPr>
          <a:xfrm>
            <a:off x="347228" y="685801"/>
            <a:ext cx="4850072" cy="2664260"/>
            <a:chOff x="347228" y="685801"/>
            <a:chExt cx="4850072" cy="266426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1139E1B-20F9-BFEB-D45A-429ED66C8E19}"/>
                </a:ext>
              </a:extLst>
            </p:cNvPr>
            <p:cNvGrpSpPr/>
            <p:nvPr/>
          </p:nvGrpSpPr>
          <p:grpSpPr>
            <a:xfrm>
              <a:off x="347228" y="685801"/>
              <a:ext cx="4794248" cy="2664260"/>
              <a:chOff x="347228" y="685801"/>
              <a:chExt cx="4794248" cy="266426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CAB22E8-B8CF-2364-4463-69DE84072FAA}"/>
                  </a:ext>
                </a:extLst>
              </p:cNvPr>
              <p:cNvGrpSpPr/>
              <p:nvPr/>
            </p:nvGrpSpPr>
            <p:grpSpPr>
              <a:xfrm>
                <a:off x="1649611" y="685801"/>
                <a:ext cx="3491865" cy="2581275"/>
                <a:chOff x="0" y="0"/>
                <a:chExt cx="3491865" cy="2581275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7F7683B4-B372-A3F0-16E8-985FF224C7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828675"/>
                  <a:ext cx="3491865" cy="1752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9F6EA327-D969-171E-D2A7-14287AFB81F0}"/>
                    </a:ext>
                  </a:extLst>
                </p:cNvPr>
                <p:cNvGrpSpPr/>
                <p:nvPr/>
              </p:nvGrpSpPr>
              <p:grpSpPr>
                <a:xfrm>
                  <a:off x="2686050" y="0"/>
                  <a:ext cx="314325" cy="1342390"/>
                  <a:chOff x="19050" y="-362184"/>
                  <a:chExt cx="438151" cy="1343258"/>
                </a:xfrm>
              </p:grpSpPr>
              <p:sp>
                <p:nvSpPr>
                  <p:cNvPr id="17" name="Trapezoid 16">
                    <a:extLst>
                      <a:ext uri="{FF2B5EF4-FFF2-40B4-BE49-F238E27FC236}">
                        <a16:creationId xmlns:a16="http://schemas.microsoft.com/office/drawing/2014/main" id="{D50479F8-EA7A-BCA8-56A6-0BD0568B647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9050" y="314325"/>
                    <a:ext cx="438150" cy="352425"/>
                  </a:xfrm>
                  <a:prstGeom prst="trapezoid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cxnSp>
                <p:nvCxnSpPr>
                  <p:cNvPr id="18" name="Straight Arrow Connector 17">
                    <a:extLst>
                      <a:ext uri="{FF2B5EF4-FFF2-40B4-BE49-F238E27FC236}">
                        <a16:creationId xmlns:a16="http://schemas.microsoft.com/office/drawing/2014/main" id="{0A7B3167-2F52-B8D1-4D26-669B4431ED2F}"/>
                      </a:ext>
                    </a:extLst>
                  </p:cNvPr>
                  <p:cNvCxnSpPr/>
                  <p:nvPr/>
                </p:nvCxnSpPr>
                <p:spPr>
                  <a:xfrm>
                    <a:off x="238125" y="666750"/>
                    <a:ext cx="0" cy="314324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730D3D44-496C-4F63-2969-C27EE909ADF2}"/>
                      </a:ext>
                    </a:extLst>
                  </p:cNvPr>
                  <p:cNvSpPr/>
                  <p:nvPr/>
                </p:nvSpPr>
                <p:spPr>
                  <a:xfrm>
                    <a:off x="19050" y="-362184"/>
                    <a:ext cx="438151" cy="67650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66B5010-51F8-6DF3-8843-BC7EBA1035A5}"/>
                  </a:ext>
                </a:extLst>
              </p:cNvPr>
              <p:cNvGrpSpPr/>
              <p:nvPr/>
            </p:nvGrpSpPr>
            <p:grpSpPr>
              <a:xfrm>
                <a:off x="347228" y="1527587"/>
                <a:ext cx="840858" cy="1666673"/>
                <a:chOff x="1158329" y="4612938"/>
                <a:chExt cx="840858" cy="1666673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E830D29-92EA-B283-23E3-50AE4A08B4B9}"/>
                    </a:ext>
                  </a:extLst>
                </p:cNvPr>
                <p:cNvSpPr txBox="1"/>
                <p:nvPr/>
              </p:nvSpPr>
              <p:spPr>
                <a:xfrm>
                  <a:off x="1207733" y="4612938"/>
                  <a:ext cx="791454" cy="1661993"/>
                </a:xfrm>
                <a:prstGeom prst="rect">
                  <a:avLst/>
                </a:prstGeom>
                <a:solidFill>
                  <a:schemeClr val="tx1"/>
                </a:solidFill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>
                      <a:solidFill>
                        <a:schemeClr val="bg1"/>
                      </a:solidFill>
                    </a:rPr>
                    <a:t>Tester</a:t>
                  </a:r>
                </a:p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  <a:p>
                  <a:endParaRPr lang="en-US" sz="1200" dirty="0">
                    <a:solidFill>
                      <a:schemeClr val="bg1"/>
                    </a:solidFill>
                  </a:endParaRPr>
                </a:p>
                <a:p>
                  <a:endParaRPr lang="en-US" sz="1200" dirty="0">
                    <a:solidFill>
                      <a:schemeClr val="bg1"/>
                    </a:solidFill>
                  </a:endParaRPr>
                </a:p>
                <a:p>
                  <a:endParaRPr lang="en-US" sz="1200" dirty="0">
                    <a:solidFill>
                      <a:schemeClr val="bg1"/>
                    </a:solidFill>
                  </a:endParaRPr>
                </a:p>
                <a:p>
                  <a:endParaRPr lang="en-US" sz="1200" dirty="0">
                    <a:solidFill>
                      <a:schemeClr val="bg1"/>
                    </a:solidFill>
                  </a:endParaRPr>
                </a:p>
                <a:p>
                  <a:endParaRPr lang="en-US" sz="1200" dirty="0">
                    <a:solidFill>
                      <a:schemeClr val="bg1"/>
                    </a:solidFill>
                  </a:endParaRPr>
                </a:p>
                <a:p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F00E291-8459-5401-B35C-ED9A03D9F67A}"/>
                    </a:ext>
                  </a:extLst>
                </p:cNvPr>
                <p:cNvSpPr txBox="1"/>
                <p:nvPr/>
              </p:nvSpPr>
              <p:spPr>
                <a:xfrm>
                  <a:off x="1304202" y="5709115"/>
                  <a:ext cx="6543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DRIVE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6E42B27-ABDC-6251-F8A3-EE98212E8246}"/>
                    </a:ext>
                  </a:extLst>
                </p:cNvPr>
                <p:cNvSpPr txBox="1"/>
                <p:nvPr/>
              </p:nvSpPr>
              <p:spPr>
                <a:xfrm>
                  <a:off x="1158329" y="6002612"/>
                  <a:ext cx="80021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RETURN</a:t>
                  </a: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42C71C5-2D90-7F80-CB1E-6D6E04F951F3}"/>
                  </a:ext>
                </a:extLst>
              </p:cNvPr>
              <p:cNvSpPr/>
              <p:nvPr/>
            </p:nvSpPr>
            <p:spPr bwMode="auto">
              <a:xfrm rot="21297838">
                <a:off x="1189785" y="2566874"/>
                <a:ext cx="926563" cy="429062"/>
              </a:xfrm>
              <a:custGeom>
                <a:avLst/>
                <a:gdLst>
                  <a:gd name="connsiteX0" fmla="*/ 0 w 926563"/>
                  <a:gd name="connsiteY0" fmla="*/ 228765 h 429062"/>
                  <a:gd name="connsiteX1" fmla="*/ 217715 w 926563"/>
                  <a:gd name="connsiteY1" fmla="*/ 228765 h 429062"/>
                  <a:gd name="connsiteX2" fmla="*/ 418012 w 926563"/>
                  <a:gd name="connsiteY2" fmla="*/ 106845 h 429062"/>
                  <a:gd name="connsiteX3" fmla="*/ 661852 w 926563"/>
                  <a:gd name="connsiteY3" fmla="*/ 2342 h 429062"/>
                  <a:gd name="connsiteX4" fmla="*/ 905692 w 926563"/>
                  <a:gd name="connsiteY4" fmla="*/ 211348 h 429062"/>
                  <a:gd name="connsiteX5" fmla="*/ 914400 w 926563"/>
                  <a:gd name="connsiteY5" fmla="*/ 368102 h 429062"/>
                  <a:gd name="connsiteX6" fmla="*/ 914400 w 926563"/>
                  <a:gd name="connsiteY6" fmla="*/ 429062 h 42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6563" h="429062">
                    <a:moveTo>
                      <a:pt x="0" y="228765"/>
                    </a:moveTo>
                    <a:cubicBezTo>
                      <a:pt x="74023" y="238925"/>
                      <a:pt x="148046" y="249085"/>
                      <a:pt x="217715" y="228765"/>
                    </a:cubicBezTo>
                    <a:cubicBezTo>
                      <a:pt x="287384" y="208445"/>
                      <a:pt x="343989" y="144582"/>
                      <a:pt x="418012" y="106845"/>
                    </a:cubicBezTo>
                    <a:cubicBezTo>
                      <a:pt x="492035" y="69108"/>
                      <a:pt x="580572" y="-15075"/>
                      <a:pt x="661852" y="2342"/>
                    </a:cubicBezTo>
                    <a:cubicBezTo>
                      <a:pt x="743132" y="19759"/>
                      <a:pt x="863601" y="150388"/>
                      <a:pt x="905692" y="211348"/>
                    </a:cubicBezTo>
                    <a:cubicBezTo>
                      <a:pt x="947783" y="272308"/>
                      <a:pt x="912949" y="331816"/>
                      <a:pt x="914400" y="368102"/>
                    </a:cubicBezTo>
                    <a:cubicBezTo>
                      <a:pt x="915851" y="404388"/>
                      <a:pt x="915125" y="416725"/>
                      <a:pt x="914400" y="429062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7393942-150A-80DD-0715-6E9F22AE3DD4}"/>
                  </a:ext>
                </a:extLst>
              </p:cNvPr>
              <p:cNvSpPr/>
              <p:nvPr/>
            </p:nvSpPr>
            <p:spPr bwMode="auto">
              <a:xfrm rot="491197" flipV="1">
                <a:off x="1173275" y="2920999"/>
                <a:ext cx="926563" cy="429062"/>
              </a:xfrm>
              <a:custGeom>
                <a:avLst/>
                <a:gdLst>
                  <a:gd name="connsiteX0" fmla="*/ 0 w 926563"/>
                  <a:gd name="connsiteY0" fmla="*/ 228765 h 429062"/>
                  <a:gd name="connsiteX1" fmla="*/ 217715 w 926563"/>
                  <a:gd name="connsiteY1" fmla="*/ 228765 h 429062"/>
                  <a:gd name="connsiteX2" fmla="*/ 418012 w 926563"/>
                  <a:gd name="connsiteY2" fmla="*/ 106845 h 429062"/>
                  <a:gd name="connsiteX3" fmla="*/ 661852 w 926563"/>
                  <a:gd name="connsiteY3" fmla="*/ 2342 h 429062"/>
                  <a:gd name="connsiteX4" fmla="*/ 905692 w 926563"/>
                  <a:gd name="connsiteY4" fmla="*/ 211348 h 429062"/>
                  <a:gd name="connsiteX5" fmla="*/ 914400 w 926563"/>
                  <a:gd name="connsiteY5" fmla="*/ 368102 h 429062"/>
                  <a:gd name="connsiteX6" fmla="*/ 914400 w 926563"/>
                  <a:gd name="connsiteY6" fmla="*/ 429062 h 42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6563" h="429062">
                    <a:moveTo>
                      <a:pt x="0" y="228765"/>
                    </a:moveTo>
                    <a:cubicBezTo>
                      <a:pt x="74023" y="238925"/>
                      <a:pt x="148046" y="249085"/>
                      <a:pt x="217715" y="228765"/>
                    </a:cubicBezTo>
                    <a:cubicBezTo>
                      <a:pt x="287384" y="208445"/>
                      <a:pt x="343989" y="144582"/>
                      <a:pt x="418012" y="106845"/>
                    </a:cubicBezTo>
                    <a:cubicBezTo>
                      <a:pt x="492035" y="69108"/>
                      <a:pt x="580572" y="-15075"/>
                      <a:pt x="661852" y="2342"/>
                    </a:cubicBezTo>
                    <a:cubicBezTo>
                      <a:pt x="743132" y="19759"/>
                      <a:pt x="863601" y="150388"/>
                      <a:pt x="905692" y="211348"/>
                    </a:cubicBezTo>
                    <a:cubicBezTo>
                      <a:pt x="947783" y="272308"/>
                      <a:pt x="912949" y="331816"/>
                      <a:pt x="914400" y="368102"/>
                    </a:cubicBezTo>
                    <a:cubicBezTo>
                      <a:pt x="915851" y="404388"/>
                      <a:pt x="915125" y="416725"/>
                      <a:pt x="914400" y="429062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B3C083E-3D2F-56CE-0109-ADDFC5D1D14F}"/>
                </a:ext>
              </a:extLst>
            </p:cNvPr>
            <p:cNvSpPr txBox="1"/>
            <p:nvPr/>
          </p:nvSpPr>
          <p:spPr>
            <a:xfrm>
              <a:off x="484118" y="1088366"/>
              <a:ext cx="1244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Stimulus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70305B-D8CD-033A-A8C3-E3C1C22BA111}"/>
                </a:ext>
              </a:extLst>
            </p:cNvPr>
            <p:cNvSpPr txBox="1"/>
            <p:nvPr/>
          </p:nvSpPr>
          <p:spPr>
            <a:xfrm>
              <a:off x="2005853" y="777365"/>
              <a:ext cx="1346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Converse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4430FAD-DE42-53FF-25EA-99D5BCAC23F4}"/>
                </a:ext>
              </a:extLst>
            </p:cNvPr>
            <p:cNvSpPr txBox="1"/>
            <p:nvPr/>
          </p:nvSpPr>
          <p:spPr>
            <a:xfrm>
              <a:off x="1923556" y="2868177"/>
              <a:ext cx="3273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/>
                <a:t>Uniform strain response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208470B-B1B9-72FE-F7FC-5F6F2CEAA592}"/>
              </a:ext>
            </a:extLst>
          </p:cNvPr>
          <p:cNvGrpSpPr/>
          <p:nvPr/>
        </p:nvGrpSpPr>
        <p:grpSpPr>
          <a:xfrm>
            <a:off x="312755" y="3540313"/>
            <a:ext cx="5444178" cy="3291662"/>
            <a:chOff x="399845" y="3879959"/>
            <a:chExt cx="5444178" cy="329166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F95D8A1-95D6-3ED2-AD16-A750E5A7D508}"/>
                </a:ext>
              </a:extLst>
            </p:cNvPr>
            <p:cNvGrpSpPr/>
            <p:nvPr/>
          </p:nvGrpSpPr>
          <p:grpSpPr>
            <a:xfrm>
              <a:off x="399845" y="3879959"/>
              <a:ext cx="5444178" cy="3291662"/>
              <a:chOff x="399845" y="3879959"/>
              <a:chExt cx="5444178" cy="329166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53B9431-AD85-EB06-9632-74DF64476533}"/>
                  </a:ext>
                </a:extLst>
              </p:cNvPr>
              <p:cNvGrpSpPr/>
              <p:nvPr/>
            </p:nvGrpSpPr>
            <p:grpSpPr>
              <a:xfrm>
                <a:off x="399845" y="4760010"/>
                <a:ext cx="840858" cy="1661993"/>
                <a:chOff x="1158329" y="4612938"/>
                <a:chExt cx="840858" cy="1661993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8E6A736-D425-D39D-9966-3FB5B266072E}"/>
                    </a:ext>
                  </a:extLst>
                </p:cNvPr>
                <p:cNvSpPr txBox="1"/>
                <p:nvPr/>
              </p:nvSpPr>
              <p:spPr>
                <a:xfrm>
                  <a:off x="1207733" y="4612938"/>
                  <a:ext cx="791454" cy="1661993"/>
                </a:xfrm>
                <a:prstGeom prst="rect">
                  <a:avLst/>
                </a:prstGeom>
                <a:solidFill>
                  <a:schemeClr val="tx1"/>
                </a:solidFill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>
                      <a:solidFill>
                        <a:schemeClr val="bg1"/>
                      </a:solidFill>
                    </a:rPr>
                    <a:t>Tester</a:t>
                  </a:r>
                </a:p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  <a:p>
                  <a:endParaRPr lang="en-US" sz="1200" dirty="0">
                    <a:solidFill>
                      <a:schemeClr val="bg1"/>
                    </a:solidFill>
                  </a:endParaRPr>
                </a:p>
                <a:p>
                  <a:endParaRPr lang="en-US" sz="1200" dirty="0">
                    <a:solidFill>
                      <a:schemeClr val="bg1"/>
                    </a:solidFill>
                  </a:endParaRPr>
                </a:p>
                <a:p>
                  <a:endParaRPr lang="en-US" sz="1200" dirty="0">
                    <a:solidFill>
                      <a:schemeClr val="bg1"/>
                    </a:solidFill>
                  </a:endParaRPr>
                </a:p>
                <a:p>
                  <a:endParaRPr lang="en-US" sz="1200" dirty="0">
                    <a:solidFill>
                      <a:schemeClr val="bg1"/>
                    </a:solidFill>
                  </a:endParaRPr>
                </a:p>
                <a:p>
                  <a:endParaRPr lang="en-US" sz="1200" dirty="0">
                    <a:solidFill>
                      <a:schemeClr val="bg1"/>
                    </a:solidFill>
                  </a:endParaRPr>
                </a:p>
                <a:p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32AFFEC-3119-48E8-5515-B60164EF183F}"/>
                    </a:ext>
                  </a:extLst>
                </p:cNvPr>
                <p:cNvSpPr txBox="1"/>
                <p:nvPr/>
              </p:nvSpPr>
              <p:spPr>
                <a:xfrm>
                  <a:off x="1173572" y="5655853"/>
                  <a:ext cx="6543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DRIVE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A0F51AD-B392-EA6A-E948-2BE22DF382B0}"/>
                    </a:ext>
                  </a:extLst>
                </p:cNvPr>
                <p:cNvSpPr txBox="1"/>
                <p:nvPr/>
              </p:nvSpPr>
              <p:spPr>
                <a:xfrm>
                  <a:off x="1158329" y="5949350"/>
                  <a:ext cx="80021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RETURN</a:t>
                  </a: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BB9C49E-6B6F-E9D2-7CEA-0778F6B517AC}"/>
                  </a:ext>
                </a:extLst>
              </p:cNvPr>
              <p:cNvGrpSpPr/>
              <p:nvPr/>
            </p:nvGrpSpPr>
            <p:grpSpPr>
              <a:xfrm>
                <a:off x="557438" y="3879959"/>
                <a:ext cx="5286585" cy="3291662"/>
                <a:chOff x="557438" y="3879959"/>
                <a:chExt cx="5286585" cy="3291662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08EBA0F0-DB45-4EB3-1BC6-F051FFFAC5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900"/>
                <a:stretch/>
              </p:blipFill>
              <p:spPr bwMode="auto">
                <a:xfrm>
                  <a:off x="1649611" y="4674083"/>
                  <a:ext cx="387607" cy="1752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78540C-5942-AF8A-6D7C-0E8430720C22}"/>
                    </a:ext>
                  </a:extLst>
                </p:cNvPr>
                <p:cNvSpPr txBox="1"/>
                <p:nvPr/>
              </p:nvSpPr>
              <p:spPr>
                <a:xfrm>
                  <a:off x="557438" y="4190960"/>
                  <a:ext cx="134684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Response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077E2EA-42CE-7ED4-131B-6F2CA758B3EE}"/>
                    </a:ext>
                  </a:extLst>
                </p:cNvPr>
                <p:cNvSpPr txBox="1"/>
                <p:nvPr/>
              </p:nvSpPr>
              <p:spPr>
                <a:xfrm>
                  <a:off x="2282373" y="3879959"/>
                  <a:ext cx="95250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/>
                    <a:t>Direct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B476DDB-587C-98D8-7D3B-32528B8292BD}"/>
                    </a:ext>
                  </a:extLst>
                </p:cNvPr>
                <p:cNvSpPr txBox="1"/>
                <p:nvPr/>
              </p:nvSpPr>
              <p:spPr>
                <a:xfrm>
                  <a:off x="2519894" y="6045048"/>
                  <a:ext cx="257795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Stimulus: strain </a:t>
                  </a:r>
                </a:p>
                <a:p>
                  <a:r>
                    <a:rPr lang="en-US" i="1" dirty="0"/>
                    <a:t>may be nonuniform</a:t>
                  </a:r>
                </a:p>
              </p:txBody>
            </p:sp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46CF10C8-8361-0990-994C-54FFD87CB3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157302">
                  <a:off x="3980171" y="5307769"/>
                  <a:ext cx="2340864" cy="1386840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3812315-E972-6407-EE33-11A40A824CE8}"/>
                </a:ext>
              </a:extLst>
            </p:cNvPr>
            <p:cNvSpPr/>
            <p:nvPr/>
          </p:nvSpPr>
          <p:spPr bwMode="auto">
            <a:xfrm rot="491197" flipV="1">
              <a:off x="1173275" y="6045098"/>
              <a:ext cx="926563" cy="429062"/>
            </a:xfrm>
            <a:custGeom>
              <a:avLst/>
              <a:gdLst>
                <a:gd name="connsiteX0" fmla="*/ 0 w 926563"/>
                <a:gd name="connsiteY0" fmla="*/ 228765 h 429062"/>
                <a:gd name="connsiteX1" fmla="*/ 217715 w 926563"/>
                <a:gd name="connsiteY1" fmla="*/ 228765 h 429062"/>
                <a:gd name="connsiteX2" fmla="*/ 418012 w 926563"/>
                <a:gd name="connsiteY2" fmla="*/ 106845 h 429062"/>
                <a:gd name="connsiteX3" fmla="*/ 661852 w 926563"/>
                <a:gd name="connsiteY3" fmla="*/ 2342 h 429062"/>
                <a:gd name="connsiteX4" fmla="*/ 905692 w 926563"/>
                <a:gd name="connsiteY4" fmla="*/ 211348 h 429062"/>
                <a:gd name="connsiteX5" fmla="*/ 914400 w 926563"/>
                <a:gd name="connsiteY5" fmla="*/ 368102 h 429062"/>
                <a:gd name="connsiteX6" fmla="*/ 914400 w 926563"/>
                <a:gd name="connsiteY6" fmla="*/ 429062 h 42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6563" h="429062">
                  <a:moveTo>
                    <a:pt x="0" y="228765"/>
                  </a:moveTo>
                  <a:cubicBezTo>
                    <a:pt x="74023" y="238925"/>
                    <a:pt x="148046" y="249085"/>
                    <a:pt x="217715" y="228765"/>
                  </a:cubicBezTo>
                  <a:cubicBezTo>
                    <a:pt x="287384" y="208445"/>
                    <a:pt x="343989" y="144582"/>
                    <a:pt x="418012" y="106845"/>
                  </a:cubicBezTo>
                  <a:cubicBezTo>
                    <a:pt x="492035" y="69108"/>
                    <a:pt x="580572" y="-15075"/>
                    <a:pt x="661852" y="2342"/>
                  </a:cubicBezTo>
                  <a:cubicBezTo>
                    <a:pt x="743132" y="19759"/>
                    <a:pt x="863601" y="150388"/>
                    <a:pt x="905692" y="211348"/>
                  </a:cubicBezTo>
                  <a:cubicBezTo>
                    <a:pt x="947783" y="272308"/>
                    <a:pt x="912949" y="331816"/>
                    <a:pt x="914400" y="368102"/>
                  </a:cubicBezTo>
                  <a:cubicBezTo>
                    <a:pt x="915851" y="404388"/>
                    <a:pt x="915125" y="416725"/>
                    <a:pt x="914400" y="429062"/>
                  </a:cubicBezTo>
                </a:path>
              </a:pathLst>
            </a:custGeom>
            <a:noFill/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AED9198-441E-E410-DDA9-0ACF9652946B}"/>
                </a:ext>
              </a:extLst>
            </p:cNvPr>
            <p:cNvSpPr/>
            <p:nvPr/>
          </p:nvSpPr>
          <p:spPr bwMode="auto">
            <a:xfrm rot="21297838">
              <a:off x="1189785" y="5702809"/>
              <a:ext cx="926563" cy="429062"/>
            </a:xfrm>
            <a:custGeom>
              <a:avLst/>
              <a:gdLst>
                <a:gd name="connsiteX0" fmla="*/ 0 w 926563"/>
                <a:gd name="connsiteY0" fmla="*/ 228765 h 429062"/>
                <a:gd name="connsiteX1" fmla="*/ 217715 w 926563"/>
                <a:gd name="connsiteY1" fmla="*/ 228765 h 429062"/>
                <a:gd name="connsiteX2" fmla="*/ 418012 w 926563"/>
                <a:gd name="connsiteY2" fmla="*/ 106845 h 429062"/>
                <a:gd name="connsiteX3" fmla="*/ 661852 w 926563"/>
                <a:gd name="connsiteY3" fmla="*/ 2342 h 429062"/>
                <a:gd name="connsiteX4" fmla="*/ 905692 w 926563"/>
                <a:gd name="connsiteY4" fmla="*/ 211348 h 429062"/>
                <a:gd name="connsiteX5" fmla="*/ 914400 w 926563"/>
                <a:gd name="connsiteY5" fmla="*/ 368102 h 429062"/>
                <a:gd name="connsiteX6" fmla="*/ 914400 w 926563"/>
                <a:gd name="connsiteY6" fmla="*/ 429062 h 42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6563" h="429062">
                  <a:moveTo>
                    <a:pt x="0" y="228765"/>
                  </a:moveTo>
                  <a:cubicBezTo>
                    <a:pt x="74023" y="238925"/>
                    <a:pt x="148046" y="249085"/>
                    <a:pt x="217715" y="228765"/>
                  </a:cubicBezTo>
                  <a:cubicBezTo>
                    <a:pt x="287384" y="208445"/>
                    <a:pt x="343989" y="144582"/>
                    <a:pt x="418012" y="106845"/>
                  </a:cubicBezTo>
                  <a:cubicBezTo>
                    <a:pt x="492035" y="69108"/>
                    <a:pt x="580572" y="-15075"/>
                    <a:pt x="661852" y="2342"/>
                  </a:cubicBezTo>
                  <a:cubicBezTo>
                    <a:pt x="743132" y="19759"/>
                    <a:pt x="863601" y="150388"/>
                    <a:pt x="905692" y="211348"/>
                  </a:cubicBezTo>
                  <a:cubicBezTo>
                    <a:pt x="947783" y="272308"/>
                    <a:pt x="912949" y="331816"/>
                    <a:pt x="914400" y="368102"/>
                  </a:cubicBezTo>
                  <a:cubicBezTo>
                    <a:pt x="915851" y="404388"/>
                    <a:pt x="915125" y="416725"/>
                    <a:pt x="914400" y="429062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90882CF-22FE-5582-5161-84E12C546127}"/>
              </a:ext>
            </a:extLst>
          </p:cNvPr>
          <p:cNvSpPr/>
          <p:nvPr/>
        </p:nvSpPr>
        <p:spPr bwMode="auto">
          <a:xfrm>
            <a:off x="1942312" y="4434156"/>
            <a:ext cx="2805758" cy="1348144"/>
          </a:xfrm>
          <a:custGeom>
            <a:avLst/>
            <a:gdLst>
              <a:gd name="connsiteX0" fmla="*/ 0 w 2805723"/>
              <a:gd name="connsiteY0" fmla="*/ 1348154 h 1348154"/>
              <a:gd name="connsiteX1" fmla="*/ 433754 w 2805723"/>
              <a:gd name="connsiteY1" fmla="*/ 1297354 h 1348154"/>
              <a:gd name="connsiteX2" fmla="*/ 957385 w 2805723"/>
              <a:gd name="connsiteY2" fmla="*/ 1133231 h 1348154"/>
              <a:gd name="connsiteX3" fmla="*/ 1254370 w 2805723"/>
              <a:gd name="connsiteY3" fmla="*/ 1000370 h 1348154"/>
              <a:gd name="connsiteX4" fmla="*/ 1699846 w 2805723"/>
              <a:gd name="connsiteY4" fmla="*/ 762000 h 1348154"/>
              <a:gd name="connsiteX5" fmla="*/ 2012462 w 2805723"/>
              <a:gd name="connsiteY5" fmla="*/ 566616 h 1348154"/>
              <a:gd name="connsiteX6" fmla="*/ 2305539 w 2805723"/>
              <a:gd name="connsiteY6" fmla="*/ 367324 h 1348154"/>
              <a:gd name="connsiteX7" fmla="*/ 2618154 w 2805723"/>
              <a:gd name="connsiteY7" fmla="*/ 125047 h 1348154"/>
              <a:gd name="connsiteX8" fmla="*/ 2805723 w 2805723"/>
              <a:gd name="connsiteY8" fmla="*/ 0 h 134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723" h="1348154">
                <a:moveTo>
                  <a:pt x="0" y="1348154"/>
                </a:moveTo>
                <a:cubicBezTo>
                  <a:pt x="137095" y="1340664"/>
                  <a:pt x="274190" y="1333174"/>
                  <a:pt x="433754" y="1297354"/>
                </a:cubicBezTo>
                <a:cubicBezTo>
                  <a:pt x="593318" y="1261534"/>
                  <a:pt x="820616" y="1182728"/>
                  <a:pt x="957385" y="1133231"/>
                </a:cubicBezTo>
                <a:cubicBezTo>
                  <a:pt x="1094154" y="1083734"/>
                  <a:pt x="1130626" y="1062242"/>
                  <a:pt x="1254370" y="1000370"/>
                </a:cubicBezTo>
                <a:cubicBezTo>
                  <a:pt x="1378114" y="938498"/>
                  <a:pt x="1573497" y="834292"/>
                  <a:pt x="1699846" y="762000"/>
                </a:cubicBezTo>
                <a:cubicBezTo>
                  <a:pt x="1826195" y="689708"/>
                  <a:pt x="1911513" y="632395"/>
                  <a:pt x="2012462" y="566616"/>
                </a:cubicBezTo>
                <a:cubicBezTo>
                  <a:pt x="2113411" y="500837"/>
                  <a:pt x="2204590" y="440919"/>
                  <a:pt x="2305539" y="367324"/>
                </a:cubicBezTo>
                <a:cubicBezTo>
                  <a:pt x="2406488" y="293729"/>
                  <a:pt x="2534790" y="186268"/>
                  <a:pt x="2618154" y="125047"/>
                </a:cubicBezTo>
                <a:cubicBezTo>
                  <a:pt x="2701518" y="63826"/>
                  <a:pt x="2753620" y="31913"/>
                  <a:pt x="2805723" y="0"/>
                </a:cubicBezTo>
              </a:path>
            </a:pathLst>
          </a:custGeom>
          <a:noFill/>
          <a:ln w="57150" cap="flat" cmpd="sng" algn="ctr">
            <a:solidFill>
              <a:srgbClr val="2D548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50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3FA410-F1B2-B93C-2C86-193B988D6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099" y="1036430"/>
            <a:ext cx="6313620" cy="54196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96B16A-5512-3D5C-EA9F-E7757336BC3F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Measure Inner Capacitor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70244E-60AF-E1CB-3024-8704C36E50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25"/>
          <a:stretch/>
        </p:blipFill>
        <p:spPr>
          <a:xfrm rot="16200000">
            <a:off x="-2464654" y="2974188"/>
            <a:ext cx="6166797" cy="79057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EF8AD6-B4BA-2AB1-1E31-774EBD183757}"/>
              </a:ext>
            </a:extLst>
          </p:cNvPr>
          <p:cNvCxnSpPr>
            <a:cxnSpLocks/>
          </p:cNvCxnSpPr>
          <p:nvPr/>
        </p:nvCxnSpPr>
        <p:spPr bwMode="auto">
          <a:xfrm flipH="1">
            <a:off x="710105" y="4790453"/>
            <a:ext cx="51847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C98ADC-FD8F-C739-B2B2-32D8CCF5CA60}"/>
              </a:ext>
            </a:extLst>
          </p:cNvPr>
          <p:cNvCxnSpPr>
            <a:cxnSpLocks/>
          </p:cNvCxnSpPr>
          <p:nvPr/>
        </p:nvCxnSpPr>
        <p:spPr bwMode="auto">
          <a:xfrm flipH="1">
            <a:off x="710105" y="4480457"/>
            <a:ext cx="51847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E3066DC-4885-A17A-A4F2-6621C0BCCDEB}"/>
              </a:ext>
            </a:extLst>
          </p:cNvPr>
          <p:cNvGrpSpPr/>
          <p:nvPr/>
        </p:nvGrpSpPr>
        <p:grpSpPr>
          <a:xfrm>
            <a:off x="1187696" y="3576604"/>
            <a:ext cx="1267811" cy="2769989"/>
            <a:chOff x="1187696" y="3576604"/>
            <a:chExt cx="1267811" cy="27699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CE3964-BE37-D3CE-1DE7-5FB0103925D4}"/>
                </a:ext>
              </a:extLst>
            </p:cNvPr>
            <p:cNvSpPr txBox="1"/>
            <p:nvPr/>
          </p:nvSpPr>
          <p:spPr>
            <a:xfrm>
              <a:off x="1207732" y="3576604"/>
              <a:ext cx="1247775" cy="2769989"/>
            </a:xfrm>
            <a:prstGeom prst="rect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Tester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D2E626-F675-7008-50C8-FD349C80EABB}"/>
                </a:ext>
              </a:extLst>
            </p:cNvPr>
            <p:cNvSpPr txBox="1"/>
            <p:nvPr/>
          </p:nvSpPr>
          <p:spPr>
            <a:xfrm>
              <a:off x="1187696" y="4341957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DRIVE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D25FAE-09F9-942B-C798-B34912BA1254}"/>
                </a:ext>
              </a:extLst>
            </p:cNvPr>
            <p:cNvSpPr txBox="1"/>
            <p:nvPr/>
          </p:nvSpPr>
          <p:spPr>
            <a:xfrm>
              <a:off x="1187696" y="4635454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RETURN</a:t>
              </a:r>
            </a:p>
          </p:txBody>
        </p: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994DE057-13F2-2B4B-0E5E-9FB161759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033" y="1036432"/>
            <a:ext cx="4512560" cy="209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Drive </a:t>
            </a:r>
            <a:r>
              <a:rPr lang="en-US" b="1" kern="0" dirty="0">
                <a:latin typeface="+mn-lt"/>
              </a:rPr>
              <a:t>inner</a:t>
            </a:r>
            <a:r>
              <a:rPr lang="en-US" kern="0" dirty="0">
                <a:latin typeface="+mn-lt"/>
              </a:rPr>
              <a:t> capacitor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Measure displacement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Measure </a:t>
            </a:r>
            <a:r>
              <a:rPr lang="en-US" b="1" kern="0" dirty="0">
                <a:latin typeface="+mn-lt"/>
              </a:rPr>
              <a:t>inner</a:t>
            </a:r>
            <a:r>
              <a:rPr lang="en-US" kern="0" dirty="0">
                <a:latin typeface="+mn-lt"/>
              </a:rPr>
              <a:t> capacitor polarization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Slow, 0.5 Hz (2s) or less</a:t>
            </a:r>
          </a:p>
          <a:p>
            <a:pPr marL="514350" lvl="1" indent="-51435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8854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46B61CD-4993-D29E-C286-2836F72C5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1280160"/>
            <a:ext cx="76961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1" indent="-173038" algn="just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The exact overlay of the shapes of the two loops indicates that there is a </a:t>
            </a:r>
            <a:r>
              <a:rPr lang="en-US" i="1" kern="0" dirty="0">
                <a:solidFill>
                  <a:srgbClr val="3333CC"/>
                </a:solidFill>
                <a:latin typeface="+mn-lt"/>
              </a:rPr>
              <a:t>single negative coefficient </a:t>
            </a:r>
            <a:r>
              <a:rPr lang="en-US" kern="0" dirty="0">
                <a:latin typeface="+mn-lt"/>
              </a:rPr>
              <a:t>that can multiply one to get the other:  </a:t>
            </a:r>
          </a:p>
          <a:p>
            <a:pPr marL="514350" lvl="1" indent="-514350" algn="just">
              <a:spcBef>
                <a:spcPts val="2400"/>
              </a:spcBef>
              <a:buFont typeface="Wingdings" pitchFamily="2" charset="2"/>
              <a:buChar char="Ø"/>
              <a:defRPr/>
            </a:pPr>
            <a:endParaRPr lang="en-US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5DA58D-7F02-8858-8941-6FB4F3FEE3E1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Evaluate Results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49E84B-2AF6-277A-697E-6F7357475828}"/>
              </a:ext>
            </a:extLst>
          </p:cNvPr>
          <p:cNvGrpSpPr/>
          <p:nvPr/>
        </p:nvGrpSpPr>
        <p:grpSpPr>
          <a:xfrm>
            <a:off x="2209800" y="2474408"/>
            <a:ext cx="4696478" cy="3926392"/>
            <a:chOff x="762000" y="2474408"/>
            <a:chExt cx="4696478" cy="392639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8E1DD91-606E-966E-A0B5-39052DBAB08F}"/>
                </a:ext>
              </a:extLst>
            </p:cNvPr>
            <p:cNvGrpSpPr/>
            <p:nvPr/>
          </p:nvGrpSpPr>
          <p:grpSpPr>
            <a:xfrm>
              <a:off x="762000" y="2474408"/>
              <a:ext cx="4696478" cy="3926392"/>
              <a:chOff x="990600" y="2550608"/>
              <a:chExt cx="4696478" cy="392639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09080BF-9FC7-48A0-3782-0074962A0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90600" y="2550608"/>
                <a:ext cx="4696478" cy="3926392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CDB985B-0758-1936-ECB1-5FE4D00E5E36}"/>
                  </a:ext>
                </a:extLst>
              </p:cNvPr>
              <p:cNvGrpSpPr/>
              <p:nvPr/>
            </p:nvGrpSpPr>
            <p:grpSpPr>
              <a:xfrm>
                <a:off x="1295400" y="2865586"/>
                <a:ext cx="2438400" cy="477054"/>
                <a:chOff x="1295400" y="2865586"/>
                <a:chExt cx="2438400" cy="477054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82C366D-61F9-0D6B-6172-3EAAB066B628}"/>
                    </a:ext>
                  </a:extLst>
                </p:cNvPr>
                <p:cNvSpPr txBox="1"/>
                <p:nvPr/>
              </p:nvSpPr>
              <p:spPr>
                <a:xfrm>
                  <a:off x="1295400" y="2865586"/>
                  <a:ext cx="2438400" cy="4770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en-US" sz="1000" dirty="0"/>
                    <a:t>Normalized Direct </a:t>
                  </a:r>
                  <a:r>
                    <a:rPr lang="en-US" sz="1000" b="1" i="1" dirty="0"/>
                    <a:t>e</a:t>
                  </a:r>
                  <a:r>
                    <a:rPr lang="en-US" sz="1000" b="1" i="1" baseline="-25000" dirty="0"/>
                    <a:t>31</a:t>
                  </a:r>
                  <a:r>
                    <a:rPr lang="en-US" sz="1000" dirty="0"/>
                    <a:t> Charge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US" sz="1000" dirty="0"/>
                    <a:t>Normalized Displacement Loop</a:t>
                  </a:r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68AC07E-3612-0DE1-F2F0-932395473F03}"/>
                    </a:ext>
                  </a:extLst>
                </p:cNvPr>
                <p:cNvCxnSpPr/>
                <p:nvPr/>
              </p:nvCxnSpPr>
              <p:spPr bwMode="auto">
                <a:xfrm>
                  <a:off x="1371600" y="2895600"/>
                  <a:ext cx="762000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3333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0EABCCB5-D31F-6D81-5F19-8E4C18421407}"/>
                    </a:ext>
                  </a:extLst>
                </p:cNvPr>
                <p:cNvCxnSpPr/>
                <p:nvPr/>
              </p:nvCxnSpPr>
              <p:spPr bwMode="auto">
                <a:xfrm>
                  <a:off x="1371600" y="3124200"/>
                  <a:ext cx="762000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EA783F-68AE-0EC8-C346-12C00AAE3FE5}"/>
                </a:ext>
              </a:extLst>
            </p:cNvPr>
            <p:cNvGrpSpPr/>
            <p:nvPr/>
          </p:nvGrpSpPr>
          <p:grpSpPr>
            <a:xfrm>
              <a:off x="2105678" y="3464561"/>
              <a:ext cx="1905000" cy="523220"/>
              <a:chOff x="2105678" y="3464561"/>
              <a:chExt cx="1905000" cy="52322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C8A13A-270D-453F-CB2B-F2647AD42BDD}"/>
                  </a:ext>
                </a:extLst>
              </p:cNvPr>
              <p:cNvSpPr txBox="1"/>
              <p:nvPr/>
            </p:nvSpPr>
            <p:spPr>
              <a:xfrm>
                <a:off x="2105678" y="3464561"/>
                <a:ext cx="1905000" cy="5232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025525" algn="r"/>
                  </a:tabLst>
                </a:pPr>
                <a:r>
                  <a:rPr lang="en-US" sz="1400" dirty="0"/>
                  <a:t>	Charge:</a:t>
                </a:r>
              </a:p>
              <a:p>
                <a:pPr>
                  <a:tabLst>
                    <a:tab pos="1025525" algn="r"/>
                  </a:tabLst>
                </a:pPr>
                <a:r>
                  <a:rPr lang="en-US" sz="1400" dirty="0"/>
                  <a:t>	Displacement: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6E9D42A-13B9-F7C0-3D77-A885CE9B694B}"/>
                  </a:ext>
                </a:extLst>
              </p:cNvPr>
              <p:cNvCxnSpPr/>
              <p:nvPr/>
            </p:nvCxnSpPr>
            <p:spPr bwMode="auto">
              <a:xfrm>
                <a:off x="3352800" y="3634731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1EFAABD-EB70-31BD-1A35-39309F96C988}"/>
                  </a:ext>
                </a:extLst>
              </p:cNvPr>
              <p:cNvCxnSpPr/>
              <p:nvPr/>
            </p:nvCxnSpPr>
            <p:spPr bwMode="auto">
              <a:xfrm>
                <a:off x="3352800" y="3848091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6B4DC38F-188F-8506-AFC1-8C548CEE0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18" y="2550608"/>
            <a:ext cx="3416282" cy="336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ts val="2400"/>
              </a:spcBef>
              <a:defRPr/>
            </a:pPr>
            <a:r>
              <a:rPr lang="en-US" sz="1800" i="1" kern="0" dirty="0"/>
              <a:t>Peak displacement:  5.5 µm.</a:t>
            </a:r>
          </a:p>
          <a:p>
            <a:pPr marL="0" lvl="1">
              <a:spcBef>
                <a:spcPts val="2400"/>
              </a:spcBef>
              <a:defRPr/>
            </a:pPr>
            <a:r>
              <a:rPr lang="en-US" sz="1800" i="1" kern="0" dirty="0"/>
              <a:t>Peak Polarization:  -0.002 µC/cm</a:t>
            </a:r>
            <a:r>
              <a:rPr lang="en-US" sz="1800" i="1" kern="0" baseline="30000" dirty="0"/>
              <a:t>2</a:t>
            </a:r>
          </a:p>
          <a:p>
            <a:pPr marL="0" lvl="1">
              <a:spcBef>
                <a:spcPts val="2400"/>
              </a:spcBef>
              <a:defRPr/>
            </a:pPr>
            <a:r>
              <a:rPr lang="en-US" sz="1800" i="1" kern="0" dirty="0"/>
              <a:t>Direct </a:t>
            </a:r>
            <a:r>
              <a:rPr lang="en-US" sz="1800" b="1" i="1" kern="0" dirty="0"/>
              <a:t>e</a:t>
            </a:r>
            <a:r>
              <a:rPr lang="en-US" sz="1800" b="1" i="1" kern="0" baseline="-25000" dirty="0"/>
              <a:t>31</a:t>
            </a:r>
            <a:r>
              <a:rPr lang="en-US" sz="1800" i="1" kern="0" dirty="0"/>
              <a:t> Coefficient:  -12.9 C/m</a:t>
            </a:r>
            <a:r>
              <a:rPr lang="en-US" sz="1800" i="1" kern="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139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09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Two Capacitor Cantilever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02E210-63F2-4027-1974-E0F21ECA68F1}"/>
              </a:ext>
            </a:extLst>
          </p:cNvPr>
          <p:cNvGrpSpPr/>
          <p:nvPr/>
        </p:nvGrpSpPr>
        <p:grpSpPr>
          <a:xfrm>
            <a:off x="211745" y="1066800"/>
            <a:ext cx="11610802" cy="1510145"/>
            <a:chOff x="211745" y="1066800"/>
            <a:chExt cx="11610802" cy="15101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14A375-D288-542F-B54E-BE2FDECBFF71}"/>
                </a:ext>
              </a:extLst>
            </p:cNvPr>
            <p:cNvGrpSpPr/>
            <p:nvPr/>
          </p:nvGrpSpPr>
          <p:grpSpPr>
            <a:xfrm>
              <a:off x="211745" y="1066800"/>
              <a:ext cx="11610802" cy="1510145"/>
              <a:chOff x="211745" y="1066800"/>
              <a:chExt cx="11610802" cy="151014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A34FEDA-3C6F-987A-EB1B-F6474DF11F00}"/>
                  </a:ext>
                </a:extLst>
              </p:cNvPr>
              <p:cNvGrpSpPr/>
              <p:nvPr/>
            </p:nvGrpSpPr>
            <p:grpSpPr>
              <a:xfrm>
                <a:off x="211745" y="1066800"/>
                <a:ext cx="11610802" cy="1510145"/>
                <a:chOff x="22514" y="2453824"/>
                <a:chExt cx="9068557" cy="1179491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49F03CB5-8914-A75F-0B7B-E20339264D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r="825"/>
                <a:stretch/>
              </p:blipFill>
              <p:spPr>
                <a:xfrm>
                  <a:off x="22514" y="2470738"/>
                  <a:ext cx="9068557" cy="1162577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04964F7-7ACE-A1A8-F3BF-9D57FD69930E}"/>
                    </a:ext>
                  </a:extLst>
                </p:cNvPr>
                <p:cNvSpPr txBox="1"/>
                <p:nvPr/>
              </p:nvSpPr>
              <p:spPr>
                <a:xfrm>
                  <a:off x="6750169" y="2453824"/>
                  <a:ext cx="1730680" cy="3125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000" dirty="0"/>
                    <a:t>Measure Point</a:t>
                  </a:r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0325D0DB-54CA-EAF4-3C93-70422A7F46A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64392" y="2549675"/>
                  <a:ext cx="0" cy="911052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accent1">
                      <a:lumMod val="75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3F18CEC-3E5A-8071-EC45-39713015D5C9}"/>
                    </a:ext>
                  </a:extLst>
                </p:cNvPr>
                <p:cNvSpPr txBox="1"/>
                <p:nvPr/>
              </p:nvSpPr>
              <p:spPr>
                <a:xfrm>
                  <a:off x="1228442" y="2453824"/>
                  <a:ext cx="890344" cy="2403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/>
                    <a:t>Clamped</a:t>
                  </a:r>
                </a:p>
              </p:txBody>
            </p: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1346E43B-DD8D-096F-1BEE-62B35A7E3D2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480849" y="2549675"/>
                  <a:ext cx="0" cy="910800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accent1">
                      <a:lumMod val="75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90670A-0A7B-7530-BD4A-6DEFA235E871}"/>
                  </a:ext>
                </a:extLst>
              </p:cNvPr>
              <p:cNvSpPr txBox="1"/>
              <p:nvPr/>
            </p:nvSpPr>
            <p:spPr>
              <a:xfrm>
                <a:off x="4372488" y="2115280"/>
                <a:ext cx="703233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188A"/>
                    </a:solidFill>
                    <a:latin typeface="+mj-lt"/>
                  </a:rPr>
                  <a:t>Top Electrode </a:t>
                </a:r>
                <a:r>
                  <a:rPr lang="en-US" dirty="0">
                    <a:solidFill>
                      <a:srgbClr val="FF188A"/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r>
                  <a:rPr lang="en-US" dirty="0">
                    <a:solidFill>
                      <a:srgbClr val="FF188A"/>
                    </a:solidFill>
                    <a:latin typeface="+mj-lt"/>
                  </a:rPr>
                  <a:t> Red </a:t>
                </a:r>
                <a:r>
                  <a:rPr lang="en-US" dirty="0">
                    <a:solidFill>
                      <a:srgbClr val="9985FF"/>
                    </a:solidFill>
                    <a:latin typeface="+mj-lt"/>
                  </a:rPr>
                  <a:t>Bottom Electrode </a:t>
                </a:r>
                <a:r>
                  <a:rPr lang="en-US" dirty="0">
                    <a:solidFill>
                      <a:srgbClr val="9985FF"/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r>
                  <a:rPr lang="en-US" dirty="0">
                    <a:solidFill>
                      <a:srgbClr val="9985FF"/>
                    </a:solidFill>
                    <a:latin typeface="+mj-lt"/>
                  </a:rPr>
                  <a:t> Blue</a:t>
                </a: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B05AD2C-6386-1411-22C2-A83553DCD8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95678" y="1239543"/>
              <a:ext cx="1456713" cy="0"/>
            </a:xfrm>
            <a:prstGeom prst="straightConnector1">
              <a:avLst/>
            </a:prstGeom>
            <a:ln w="57150"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EEFDC45-741D-6170-FC55-F5BF88A96CF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77072" y="1236657"/>
              <a:ext cx="1378666" cy="0"/>
            </a:xfrm>
            <a:prstGeom prst="straightConnector1">
              <a:avLst/>
            </a:prstGeom>
            <a:ln w="57150"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02F8CBB8-CF69-F8BF-4477-2A0F2C57C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45" y="2598600"/>
            <a:ext cx="11776129" cy="395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lvl="1" indent="-28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75 mm long, 5 mm wide</a:t>
            </a:r>
          </a:p>
          <a:p>
            <a:pPr marL="342900" lvl="1" indent="-28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One capacitor to actuate </a:t>
            </a:r>
            <a:r>
              <a:rPr lang="en-US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kern="0" dirty="0">
                <a:latin typeface="+mn-lt"/>
              </a:rPr>
              <a:t> Converse </a:t>
            </a:r>
            <a:r>
              <a:rPr lang="en-US" i="1" kern="0" dirty="0">
                <a:latin typeface="+mn-lt"/>
              </a:rPr>
              <a:t>e</a:t>
            </a:r>
            <a:r>
              <a:rPr lang="en-US" kern="0" baseline="-25000" dirty="0">
                <a:latin typeface="+mn-lt"/>
              </a:rPr>
              <a:t>31</a:t>
            </a:r>
          </a:p>
          <a:p>
            <a:pPr marL="342900" lvl="1" indent="-28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One capacitor to sense </a:t>
            </a:r>
            <a:r>
              <a:rPr lang="en-US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→ Direct </a:t>
            </a:r>
            <a:r>
              <a:rPr lang="en-US" i="1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kern="0" baseline="-25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31</a:t>
            </a:r>
          </a:p>
          <a:p>
            <a:pPr marL="342900" lvl="1" indent="-28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Capacitor design:</a:t>
            </a:r>
          </a:p>
          <a:p>
            <a:pPr marL="800100" lvl="2" indent="-28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Mechanically coupled – single cantilever</a:t>
            </a:r>
          </a:p>
          <a:p>
            <a:pPr marL="800100" lvl="2" indent="-28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Electrically isolated – separate bottom and top electrodes</a:t>
            </a:r>
          </a:p>
          <a:p>
            <a:pPr marL="800100" lvl="2" indent="-28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Extend past measure point – uniform strain – cantilever forms arc</a:t>
            </a:r>
          </a:p>
          <a:p>
            <a:pPr marL="800100" lvl="2" indent="-28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Equal length and area – either capacitor can sense/actuate</a:t>
            </a:r>
          </a:p>
          <a:p>
            <a:pPr marL="800100" lvl="2" indent="-28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j-lt"/>
              </a:rPr>
              <a:t>Capacitor thickness 1 </a:t>
            </a:r>
            <a:r>
              <a:rPr lang="en-US" kern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µm</a:t>
            </a:r>
            <a:r>
              <a:rPr lang="en-US" kern="0" dirty="0">
                <a:latin typeface="+mj-lt"/>
              </a:rPr>
              <a:t> &lt;&lt; cantilever thickness </a:t>
            </a:r>
            <a:r>
              <a:rPr lang="en-US" kern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525 µm </a:t>
            </a:r>
            <a:r>
              <a:rPr lang="en-US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kern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use silicon mechanical properties</a:t>
            </a:r>
            <a:endParaRPr lang="en-US" kern="0" dirty="0">
              <a:latin typeface="+mj-lt"/>
            </a:endParaRPr>
          </a:p>
          <a:p>
            <a:pPr marL="800100" lvl="2" indent="-28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Symmetric about long axis – minimizes twisting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6388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395158-C024-6202-39DE-7996E81F20B1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Dual </a:t>
            </a:r>
            <a:r>
              <a:rPr lang="en-US" sz="4400" i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4400" i="1" kern="0" baseline="-250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31</a:t>
            </a:r>
            <a:r>
              <a:rPr lang="en-US" sz="4400" b="1" i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Measurement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43A520-B3CC-8B56-1199-AEA864B7546A}"/>
              </a:ext>
            </a:extLst>
          </p:cNvPr>
          <p:cNvGrpSpPr/>
          <p:nvPr/>
        </p:nvGrpSpPr>
        <p:grpSpPr>
          <a:xfrm>
            <a:off x="517496" y="373471"/>
            <a:ext cx="3491865" cy="4480560"/>
            <a:chOff x="914400" y="1981200"/>
            <a:chExt cx="3491865" cy="44805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2AAB324-693A-38E8-B196-392CA0DA2D0E}"/>
                </a:ext>
              </a:extLst>
            </p:cNvPr>
            <p:cNvGrpSpPr/>
            <p:nvPr/>
          </p:nvGrpSpPr>
          <p:grpSpPr>
            <a:xfrm>
              <a:off x="914400" y="3842385"/>
              <a:ext cx="3491865" cy="2619375"/>
              <a:chOff x="0" y="0"/>
              <a:chExt cx="3491865" cy="261937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A07106C-7821-C4AA-FF89-A208F82A1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28675"/>
                <a:ext cx="3491865" cy="17526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75F8D32-BC4B-1A9F-8718-A36EA8B1C78E}"/>
                  </a:ext>
                </a:extLst>
              </p:cNvPr>
              <p:cNvGrpSpPr/>
              <p:nvPr/>
            </p:nvGrpSpPr>
            <p:grpSpPr>
              <a:xfrm>
                <a:off x="2686050" y="0"/>
                <a:ext cx="314325" cy="1342390"/>
                <a:chOff x="19050" y="-362184"/>
                <a:chExt cx="438151" cy="1343258"/>
              </a:xfrm>
            </p:grpSpPr>
            <p:sp>
              <p:nvSpPr>
                <p:cNvPr id="15" name="Trapezoid 14">
                  <a:extLst>
                    <a:ext uri="{FF2B5EF4-FFF2-40B4-BE49-F238E27FC236}">
                      <a16:creationId xmlns:a16="http://schemas.microsoft.com/office/drawing/2014/main" id="{DD5AAFF6-6F9C-857B-4080-3A9F5DEBDD12}"/>
                    </a:ext>
                  </a:extLst>
                </p:cNvPr>
                <p:cNvSpPr/>
                <p:nvPr/>
              </p:nvSpPr>
              <p:spPr>
                <a:xfrm rot="10800000">
                  <a:off x="19050" y="314325"/>
                  <a:ext cx="438150" cy="352425"/>
                </a:xfrm>
                <a:prstGeom prst="trapezoid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729D841B-CBAA-9A08-3690-1236CA84B619}"/>
                    </a:ext>
                  </a:extLst>
                </p:cNvPr>
                <p:cNvCxnSpPr/>
                <p:nvPr/>
              </p:nvCxnSpPr>
              <p:spPr>
                <a:xfrm>
                  <a:off x="238125" y="666750"/>
                  <a:ext cx="0" cy="3143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7D2A115-E192-1E91-5BF7-AD70B4ADA19A}"/>
                    </a:ext>
                  </a:extLst>
                </p:cNvPr>
                <p:cNvSpPr/>
                <p:nvPr/>
              </p:nvSpPr>
              <p:spPr>
                <a:xfrm>
                  <a:off x="19050" y="-362184"/>
                  <a:ext cx="438151" cy="67650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1" name="Text Box 340">
                <a:extLst>
                  <a:ext uri="{FF2B5EF4-FFF2-40B4-BE49-F238E27FC236}">
                    <a16:creationId xmlns:a16="http://schemas.microsoft.com/office/drawing/2014/main" id="{F007B739-19D0-DE42-0F48-165DD9B65E09}"/>
                  </a:ext>
                </a:extLst>
              </p:cNvPr>
              <p:cNvSpPr txBox="1"/>
              <p:nvPr/>
            </p:nvSpPr>
            <p:spPr>
              <a:xfrm>
                <a:off x="2800350" y="1685925"/>
                <a:ext cx="266700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i="1" dirty="0">
                    <a:ea typeface="Times New Roman" panose="02020603050405020304" pitchFamily="18" charset="0"/>
                  </a:rPr>
                  <a:t>z</a:t>
                </a:r>
                <a:endParaRPr lang="en-US" dirty="0"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71A3498-C3F4-B329-C1FE-023C2CDF6519}"/>
                  </a:ext>
                </a:extLst>
              </p:cNvPr>
              <p:cNvCxnSpPr/>
              <p:nvPr/>
            </p:nvCxnSpPr>
            <p:spPr>
              <a:xfrm>
                <a:off x="361950" y="2314575"/>
                <a:ext cx="2486025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 Box 342">
                <a:extLst>
                  <a:ext uri="{FF2B5EF4-FFF2-40B4-BE49-F238E27FC236}">
                    <a16:creationId xmlns:a16="http://schemas.microsoft.com/office/drawing/2014/main" id="{A283C316-FC96-DBDD-AD90-B825851D3404}"/>
                  </a:ext>
                </a:extLst>
              </p:cNvPr>
              <p:cNvSpPr txBox="1"/>
              <p:nvPr/>
            </p:nvSpPr>
            <p:spPr>
              <a:xfrm>
                <a:off x="1552575" y="2257425"/>
                <a:ext cx="266700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i="1" dirty="0">
                    <a:ea typeface="Times New Roman" panose="02020603050405020304" pitchFamily="18" charset="0"/>
                  </a:rPr>
                  <a:t>x</a:t>
                </a:r>
                <a:endParaRPr lang="en-US" dirty="0"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5626DF2-4CE9-34F0-45DC-2C8D0E2E786B}"/>
                  </a:ext>
                </a:extLst>
              </p:cNvPr>
              <p:cNvCxnSpPr/>
              <p:nvPr/>
            </p:nvCxnSpPr>
            <p:spPr>
              <a:xfrm rot="16200000" flipH="1">
                <a:off x="2381250" y="1857375"/>
                <a:ext cx="919480" cy="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AA2FB8-5C80-9C34-2570-8047BA07512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276350" y="2032204"/>
              <a:ext cx="2479039" cy="31594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stealth" w="lg" len="lg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6D62B4-2FF0-7E7E-1F5D-8AADF49A3FC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79525" y="2042160"/>
              <a:ext cx="0" cy="406643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stealth" w="lg" len="lg"/>
              <a:tailEnd type="none" w="med" len="med"/>
            </a:ln>
            <a:effectLst/>
          </p:spPr>
        </p:cxn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FBE8AB3C-7F02-1D9E-661A-75E52FEB1728}"/>
                </a:ext>
              </a:extLst>
            </p:cNvPr>
            <p:cNvSpPr/>
            <p:nvPr/>
          </p:nvSpPr>
          <p:spPr bwMode="auto">
            <a:xfrm>
              <a:off x="1200150" y="1981200"/>
              <a:ext cx="171450" cy="152400"/>
            </a:xfrm>
            <a:prstGeom prst="flowChartConnector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048BF9-1FEE-759C-785B-73B90E71739C}"/>
              </a:ext>
            </a:extLst>
          </p:cNvPr>
          <p:cNvGrpSpPr/>
          <p:nvPr/>
        </p:nvGrpSpPr>
        <p:grpSpPr>
          <a:xfrm>
            <a:off x="-3317652" y="-3408066"/>
            <a:ext cx="9967963" cy="9967963"/>
            <a:chOff x="-3317652" y="-3408066"/>
            <a:chExt cx="9967963" cy="996796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4C3263F-C5F0-F69C-244B-2FBF10511B3E}"/>
                </a:ext>
              </a:extLst>
            </p:cNvPr>
            <p:cNvGrpSpPr/>
            <p:nvPr/>
          </p:nvGrpSpPr>
          <p:grpSpPr>
            <a:xfrm>
              <a:off x="-3317652" y="-3408066"/>
              <a:ext cx="9967963" cy="9967963"/>
              <a:chOff x="-2783394" y="-3408066"/>
              <a:chExt cx="9967963" cy="9967963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38A36B2-4425-941E-994C-873DE3D21590}"/>
                  </a:ext>
                </a:extLst>
              </p:cNvPr>
              <p:cNvGrpSpPr/>
              <p:nvPr/>
            </p:nvGrpSpPr>
            <p:grpSpPr>
              <a:xfrm>
                <a:off x="-2783394" y="-3408066"/>
                <a:ext cx="9967963" cy="9967963"/>
                <a:chOff x="-2783394" y="-3408066"/>
                <a:chExt cx="9967963" cy="9967963"/>
              </a:xfrm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334F53C-1E50-16F5-1D74-27F27419828C}"/>
                    </a:ext>
                  </a:extLst>
                </p:cNvPr>
                <p:cNvSpPr/>
                <p:nvPr/>
              </p:nvSpPr>
              <p:spPr bwMode="auto">
                <a:xfrm>
                  <a:off x="1746913" y="5336275"/>
                  <a:ext cx="987188" cy="1219200"/>
                </a:xfrm>
                <a:custGeom>
                  <a:avLst/>
                  <a:gdLst>
                    <a:gd name="connsiteX0" fmla="*/ 464024 w 987188"/>
                    <a:gd name="connsiteY0" fmla="*/ 0 h 1219200"/>
                    <a:gd name="connsiteX1" fmla="*/ 0 w 987188"/>
                    <a:gd name="connsiteY1" fmla="*/ 0 h 1219200"/>
                    <a:gd name="connsiteX2" fmla="*/ 987188 w 987188"/>
                    <a:gd name="connsiteY2" fmla="*/ 1219200 h 1219200"/>
                    <a:gd name="connsiteX3" fmla="*/ 464024 w 987188"/>
                    <a:gd name="connsiteY3" fmla="*/ 1219200 h 1219200"/>
                    <a:gd name="connsiteX4" fmla="*/ 464024 w 987188"/>
                    <a:gd name="connsiteY4" fmla="*/ 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7188" h="1219200">
                      <a:moveTo>
                        <a:pt x="464024" y="0"/>
                      </a:moveTo>
                      <a:lnTo>
                        <a:pt x="0" y="0"/>
                      </a:lnTo>
                      <a:lnTo>
                        <a:pt x="987188" y="1219200"/>
                      </a:lnTo>
                      <a:lnTo>
                        <a:pt x="464024" y="1219200"/>
                      </a:lnTo>
                      <a:lnTo>
                        <a:pt x="46402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ED20A6B-F636-0D14-AD15-75ED5F497C06}"/>
                    </a:ext>
                  </a:extLst>
                </p:cNvPr>
                <p:cNvGrpSpPr/>
                <p:nvPr/>
              </p:nvGrpSpPr>
              <p:grpSpPr>
                <a:xfrm>
                  <a:off x="-2783394" y="-3408066"/>
                  <a:ext cx="9967963" cy="9967963"/>
                  <a:chOff x="-2783394" y="-3408066"/>
                  <a:chExt cx="9967963" cy="9967963"/>
                </a:xfrm>
              </p:grpSpPr>
              <p:sp>
                <p:nvSpPr>
                  <p:cNvPr id="27" name="Arc 26">
                    <a:extLst>
                      <a:ext uri="{FF2B5EF4-FFF2-40B4-BE49-F238E27FC236}">
                        <a16:creationId xmlns:a16="http://schemas.microsoft.com/office/drawing/2014/main" id="{8E2401AB-B7D1-272A-BCAB-7D25319FB0A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299413" y="-3091107"/>
                    <a:ext cx="9000000" cy="9000000"/>
                  </a:xfrm>
                  <a:prstGeom prst="arc">
                    <a:avLst>
                      <a:gd name="adj1" fmla="val 4065784"/>
                      <a:gd name="adj2" fmla="val 5603315"/>
                    </a:avLst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lg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8" name="Block Arc 27">
                    <a:extLst>
                      <a:ext uri="{FF2B5EF4-FFF2-40B4-BE49-F238E27FC236}">
                        <a16:creationId xmlns:a16="http://schemas.microsoft.com/office/drawing/2014/main" id="{E88CDF73-85EB-B736-F037-5B7B8D71437C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-2783394" y="-3408066"/>
                    <a:ext cx="9967963" cy="9967963"/>
                  </a:xfrm>
                  <a:prstGeom prst="blockArc">
                    <a:avLst>
                      <a:gd name="adj1" fmla="val 15202734"/>
                      <a:gd name="adj2" fmla="val 16190083"/>
                      <a:gd name="adj3" fmla="val 12388"/>
                    </a:avLst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9" name="Arc 28">
                    <a:extLst>
                      <a:ext uri="{FF2B5EF4-FFF2-40B4-BE49-F238E27FC236}">
                        <a16:creationId xmlns:a16="http://schemas.microsoft.com/office/drawing/2014/main" id="{B96169E2-A040-BF08-4A0F-F8F0A649D7D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956506" y="-3056583"/>
                    <a:ext cx="8370000" cy="8370000"/>
                  </a:xfrm>
                  <a:prstGeom prst="arc">
                    <a:avLst>
                      <a:gd name="adj1" fmla="val 4533011"/>
                      <a:gd name="adj2" fmla="val 5423214"/>
                    </a:avLst>
                  </a:prstGeom>
                  <a:noFill/>
                  <a:ln w="381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3" name="Text Box 342">
                <a:extLst>
                  <a:ext uri="{FF2B5EF4-FFF2-40B4-BE49-F238E27FC236}">
                    <a16:creationId xmlns:a16="http://schemas.microsoft.com/office/drawing/2014/main" id="{106E5B61-1464-82EE-C55A-53C52569164E}"/>
                  </a:ext>
                </a:extLst>
              </p:cNvPr>
              <p:cNvSpPr txBox="1"/>
              <p:nvPr/>
            </p:nvSpPr>
            <p:spPr>
              <a:xfrm>
                <a:off x="3378062" y="5106854"/>
                <a:ext cx="470641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i="1" dirty="0" err="1">
                    <a:ea typeface="Times New Roman" panose="02020603050405020304" pitchFamily="18" charset="0"/>
                  </a:rPr>
                  <a:t>t</a:t>
                </a:r>
                <a:r>
                  <a:rPr lang="en-US" b="1" i="1" baseline="-25000" dirty="0" err="1">
                    <a:ea typeface="Times New Roman" panose="02020603050405020304" pitchFamily="18" charset="0"/>
                  </a:rPr>
                  <a:t>Si</a:t>
                </a:r>
                <a:endParaRPr lang="en-US" baseline="-25000" dirty="0"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EF43A89-E407-CDC3-D33A-BCDCC2B2A6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783" y="5203825"/>
                <a:ext cx="348734" cy="111479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342">
              <a:extLst>
                <a:ext uri="{FF2B5EF4-FFF2-40B4-BE49-F238E27FC236}">
                  <a16:creationId xmlns:a16="http://schemas.microsoft.com/office/drawing/2014/main" id="{117DE235-9F12-0005-4C6A-94F913550389}"/>
                </a:ext>
              </a:extLst>
            </p:cNvPr>
            <p:cNvSpPr txBox="1"/>
            <p:nvPr/>
          </p:nvSpPr>
          <p:spPr>
            <a:xfrm>
              <a:off x="2895417" y="4644997"/>
              <a:ext cx="609702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 err="1">
                  <a:ea typeface="Times New Roman" panose="02020603050405020304" pitchFamily="18" charset="0"/>
                </a:rPr>
                <a:t>t</a:t>
              </a:r>
              <a:r>
                <a:rPr lang="en-US" b="1" i="1" baseline="-25000" dirty="0" err="1">
                  <a:ea typeface="Times New Roman" panose="02020603050405020304" pitchFamily="18" charset="0"/>
                </a:rPr>
                <a:t>Cap</a:t>
              </a:r>
              <a:endParaRPr lang="en-US" baseline="-25000" dirty="0">
                <a:ea typeface="Times New Roman" panose="02020603050405020304" pitchFamily="18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7B165B7-34CE-10A3-E285-CED5A2BBA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8981" y="4996433"/>
              <a:ext cx="202501" cy="17239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3">
            <a:extLst>
              <a:ext uri="{FF2B5EF4-FFF2-40B4-BE49-F238E27FC236}">
                <a16:creationId xmlns:a16="http://schemas.microsoft.com/office/drawing/2014/main" id="{C78ECB03-0740-087C-87D2-3FDFA9D08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417" y="1280160"/>
            <a:ext cx="790412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Apply voltage to the actuator capacitor to bend the cantilever.</a:t>
            </a:r>
          </a:p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Measure the displacement.</a:t>
            </a:r>
          </a:p>
          <a:p>
            <a:pPr marL="630238" lvl="2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Converse </a:t>
            </a:r>
            <a:r>
              <a:rPr lang="en-US" b="1" i="1" kern="0" dirty="0">
                <a:latin typeface="+mn-lt"/>
              </a:rPr>
              <a:t>e</a:t>
            </a:r>
            <a:r>
              <a:rPr lang="en-US" b="1" i="1" kern="0" baseline="-25000" dirty="0">
                <a:latin typeface="+mn-lt"/>
              </a:rPr>
              <a:t>31 </a:t>
            </a:r>
            <a:r>
              <a:rPr lang="en-US" b="1" i="1" kern="0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and surface strain</a:t>
            </a:r>
          </a:p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Capture the charge generated by the sense capacitor.</a:t>
            </a:r>
          </a:p>
          <a:p>
            <a:pPr marL="630238" lvl="2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Sense polarization</a:t>
            </a:r>
          </a:p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Calculate the Direct </a:t>
            </a:r>
            <a:r>
              <a:rPr lang="en-US" b="1" i="1" kern="0" dirty="0">
                <a:latin typeface="+mn-lt"/>
              </a:rPr>
              <a:t>e</a:t>
            </a:r>
            <a:r>
              <a:rPr lang="en-US" b="1" i="1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coefficient by dividing the surface strain into the sense polarization.  </a:t>
            </a:r>
          </a:p>
          <a:p>
            <a:pPr marL="514350" lvl="1" indent="-514350"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7868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E8C96B9C-BFB5-3381-C76A-4FC6A160832A}"/>
              </a:ext>
            </a:extLst>
          </p:cNvPr>
          <p:cNvSpPr txBox="1">
            <a:spLocks noChangeArrowheads="1"/>
          </p:cNvSpPr>
          <p:nvPr/>
        </p:nvSpPr>
        <p:spPr>
          <a:xfrm>
            <a:off x="1728316" y="381000"/>
            <a:ext cx="8735368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PZT Thin Film Dual </a:t>
            </a:r>
            <a:r>
              <a:rPr lang="en-US" sz="4400" i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4400" kern="0" baseline="-250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31</a:t>
            </a: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Cantilevers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3304BF-C354-2CBF-9C2C-C6276237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27" y="1179680"/>
            <a:ext cx="556054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Silicon substrate (100) 525 </a:t>
            </a:r>
            <a:r>
              <a:rPr lang="en-US" kern="0" dirty="0">
                <a:cs typeface="Times New Roman" panose="02020603050405020304" pitchFamily="18" charset="0"/>
              </a:rPr>
              <a:t>µm thick with 500 nm thermal SiO</a:t>
            </a:r>
            <a:r>
              <a:rPr lang="en-US" kern="0" baseline="-25000" dirty="0">
                <a:cs typeface="Times New Roman" panose="02020603050405020304" pitchFamily="18" charset="0"/>
              </a:rPr>
              <a:t>2</a:t>
            </a:r>
            <a:r>
              <a:rPr lang="en-US" kern="0" dirty="0">
                <a:cs typeface="Times New Roman" panose="02020603050405020304" pitchFamily="18" charset="0"/>
              </a:rPr>
              <a:t> and 40 nm TiO</a:t>
            </a:r>
            <a:r>
              <a:rPr lang="en-US" kern="0" baseline="-25000" dirty="0">
                <a:cs typeface="Times New Roman" panose="02020603050405020304" pitchFamily="18" charset="0"/>
              </a:rPr>
              <a:t>2</a:t>
            </a:r>
            <a:endParaRPr lang="en-US" kern="0" baseline="-25000" dirty="0">
              <a:latin typeface="+mn-lt"/>
            </a:endParaRP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Pt bottom electrode 150 nm lift-off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~1 </a:t>
            </a:r>
            <a:r>
              <a:rPr lang="en-US" kern="0" dirty="0">
                <a:cs typeface="Times New Roman" panose="02020603050405020304" pitchFamily="18" charset="0"/>
              </a:rPr>
              <a:t>µm PZT by sol-gel</a:t>
            </a:r>
          </a:p>
          <a:p>
            <a:pPr marL="630238" lvl="2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  <a:cs typeface="Times New Roman" panose="02020603050405020304" pitchFamily="18" charset="0"/>
              </a:rPr>
              <a:t>20/80 4% Nb</a:t>
            </a:r>
          </a:p>
          <a:p>
            <a:pPr marL="630238" lvl="2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  <a:cs typeface="Times New Roman" panose="02020603050405020304" pitchFamily="18" charset="0"/>
              </a:rPr>
              <a:t>30/70</a:t>
            </a:r>
          </a:p>
          <a:p>
            <a:pPr marL="630238" lvl="2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  <a:cs typeface="Times New Roman" panose="02020603050405020304" pitchFamily="18" charset="0"/>
              </a:rPr>
              <a:t>40/60 </a:t>
            </a:r>
          </a:p>
          <a:p>
            <a:pPr marL="630238" lvl="2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  <a:cs typeface="Times New Roman" panose="02020603050405020304" pitchFamily="18" charset="0"/>
              </a:rPr>
              <a:t>52/48</a:t>
            </a:r>
          </a:p>
          <a:p>
            <a:pPr marL="630238" lvl="2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  <a:cs typeface="Times New Roman" panose="02020603050405020304" pitchFamily="18" charset="0"/>
              </a:rPr>
              <a:t>65/35 9%La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  <a:cs typeface="Times New Roman" panose="02020603050405020304" pitchFamily="18" charset="0"/>
              </a:rPr>
              <a:t>Pt top electrode 100 nm lift-off</a:t>
            </a:r>
            <a:endParaRPr lang="en-US" kern="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91518-C81F-65D2-D969-B71FFE28BB27}"/>
              </a:ext>
            </a:extLst>
          </p:cNvPr>
          <p:cNvSpPr/>
          <p:nvPr/>
        </p:nvSpPr>
        <p:spPr bwMode="auto">
          <a:xfrm>
            <a:off x="7878057" y="1695796"/>
            <a:ext cx="3227747" cy="412311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Cool Cantilever photo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AB2A6-1C35-4A9D-999E-199F9429099D}"/>
              </a:ext>
            </a:extLst>
          </p:cNvPr>
          <p:cNvGrpSpPr/>
          <p:nvPr/>
        </p:nvGrpSpPr>
        <p:grpSpPr>
          <a:xfrm>
            <a:off x="7878057" y="1079851"/>
            <a:ext cx="2694969" cy="5205878"/>
            <a:chOff x="7878057" y="1079851"/>
            <a:chExt cx="2694969" cy="520587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50A457-96A6-DE88-5F26-A645E686B252}"/>
                </a:ext>
              </a:extLst>
            </p:cNvPr>
            <p:cNvSpPr txBox="1"/>
            <p:nvPr/>
          </p:nvSpPr>
          <p:spPr>
            <a:xfrm>
              <a:off x="7878057" y="5824064"/>
              <a:ext cx="26949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Dual e</a:t>
              </a:r>
              <a:r>
                <a:rPr lang="en-US" i="1" baseline="-25000" dirty="0"/>
                <a:t>31</a:t>
              </a:r>
              <a:r>
                <a:rPr lang="en-US" i="1" dirty="0"/>
                <a:t> Cantilever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F90D47-9F91-C450-E582-9BC8EB642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40" r="38000" b="6000"/>
            <a:stretch/>
          </p:blipFill>
          <p:spPr>
            <a:xfrm>
              <a:off x="8003290" y="1079851"/>
              <a:ext cx="2444503" cy="4741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413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E8C96B9C-BFB5-3381-C76A-4FC6A160832A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Test Fixture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3304BF-C354-2CBF-9C2C-C6276237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27" y="1179680"/>
            <a:ext cx="556054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Built off our converse </a:t>
            </a:r>
            <a:r>
              <a:rPr lang="en-US" i="1" kern="0" dirty="0">
                <a:latin typeface="+mn-lt"/>
              </a:rPr>
              <a:t>e</a:t>
            </a:r>
            <a:r>
              <a:rPr lang="en-US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measurement system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Photonic displacement sensor self-calibrates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Five BNC connections</a:t>
            </a:r>
          </a:p>
          <a:p>
            <a:pPr marL="630238" lvl="2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Four pogo pins on cantilever frontside</a:t>
            </a:r>
          </a:p>
          <a:p>
            <a:pPr marL="630238" lvl="2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Fifth for cantilever backside to ground substrate</a:t>
            </a:r>
          </a:p>
          <a:p>
            <a:pPr marL="630238" lvl="2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Vision controlled connection swapping in final design (Multiplexer)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Lid (not shown) reduces thermal and electrical noise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50A457-96A6-DE88-5F26-A645E686B252}"/>
              </a:ext>
            </a:extLst>
          </p:cNvPr>
          <p:cNvSpPr txBox="1"/>
          <p:nvPr/>
        </p:nvSpPr>
        <p:spPr>
          <a:xfrm>
            <a:off x="7878057" y="5864704"/>
            <a:ext cx="242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Prototype dual e</a:t>
            </a:r>
            <a:r>
              <a:rPr lang="en-US" i="1" baseline="-25000" dirty="0"/>
              <a:t>31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D0A4D1-6B2D-95D5-895D-3F6F92506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r="6054"/>
          <a:stretch/>
        </p:blipFill>
        <p:spPr>
          <a:xfrm>
            <a:off x="6348633" y="1334524"/>
            <a:ext cx="539834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3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96B16A-5512-3D5C-EA9F-E7757336BC3F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Measure Each Capacitor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000000-0008-0000-0400-000008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076" y="1026004"/>
            <a:ext cx="4680000" cy="40226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70244E-60AF-E1CB-3024-8704C36E50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25"/>
          <a:stretch/>
        </p:blipFill>
        <p:spPr>
          <a:xfrm rot="16200000">
            <a:off x="3427113" y="3406737"/>
            <a:ext cx="5400000" cy="69227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5FD42A-25CE-6F12-E3E5-8C1E996A4D4C}"/>
              </a:ext>
            </a:extLst>
          </p:cNvPr>
          <p:cNvGrpSpPr/>
          <p:nvPr/>
        </p:nvGrpSpPr>
        <p:grpSpPr>
          <a:xfrm>
            <a:off x="6127113" y="5478730"/>
            <a:ext cx="1220509" cy="887977"/>
            <a:chOff x="710105" y="5391634"/>
            <a:chExt cx="1220509" cy="887977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FEF8AD6-B4BA-2AB1-1E31-774EBD18375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10105" y="6157023"/>
              <a:ext cx="51847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8C98ADC-FD8F-C739-B2B2-32D8CCF5CA6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10105" y="5847027"/>
              <a:ext cx="51847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F856840-0DE6-F6ED-6D74-F6249DCD93DE}"/>
                </a:ext>
              </a:extLst>
            </p:cNvPr>
            <p:cNvGrpSpPr/>
            <p:nvPr/>
          </p:nvGrpSpPr>
          <p:grpSpPr>
            <a:xfrm>
              <a:off x="1126646" y="5391634"/>
              <a:ext cx="803968" cy="887977"/>
              <a:chOff x="1123453" y="5391634"/>
              <a:chExt cx="884950" cy="887977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F72B62-FF9B-94B0-7946-7A39F790A42B}"/>
                  </a:ext>
                </a:extLst>
              </p:cNvPr>
              <p:cNvSpPr txBox="1"/>
              <p:nvPr/>
            </p:nvSpPr>
            <p:spPr>
              <a:xfrm>
                <a:off x="1123453" y="5391634"/>
                <a:ext cx="884950" cy="887977"/>
              </a:xfrm>
              <a:prstGeom prst="rect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Tester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15288C-DC8A-8278-6821-BCDD5246759D}"/>
                  </a:ext>
                </a:extLst>
              </p:cNvPr>
              <p:cNvSpPr txBox="1"/>
              <p:nvPr/>
            </p:nvSpPr>
            <p:spPr>
              <a:xfrm>
                <a:off x="1158329" y="5709115"/>
                <a:ext cx="6543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DRIVE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2F977D-2CAC-9883-6FE0-072A38E466E7}"/>
                  </a:ext>
                </a:extLst>
              </p:cNvPr>
              <p:cNvSpPr txBox="1"/>
              <p:nvPr/>
            </p:nvSpPr>
            <p:spPr>
              <a:xfrm>
                <a:off x="1158329" y="6002612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RETURN</a:t>
                </a:r>
              </a:p>
            </p:txBody>
          </p:sp>
        </p:grp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id="{7B7AB578-B7FD-E174-030F-220D9A999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793" y="4988547"/>
            <a:ext cx="3436047" cy="161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Drive </a:t>
            </a:r>
            <a:r>
              <a:rPr lang="en-US" b="1" kern="0" dirty="0">
                <a:latin typeface="+mn-lt"/>
              </a:rPr>
              <a:t>outer</a:t>
            </a:r>
            <a:r>
              <a:rPr lang="en-US" kern="0" dirty="0">
                <a:latin typeface="+mn-lt"/>
              </a:rPr>
              <a:t> capacitor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Measure displacement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Measure </a:t>
            </a:r>
            <a:r>
              <a:rPr lang="en-US" b="1" kern="0" dirty="0">
                <a:latin typeface="+mn-lt"/>
              </a:rPr>
              <a:t>outer</a:t>
            </a:r>
            <a:r>
              <a:rPr lang="en-US" kern="0" dirty="0">
                <a:latin typeface="+mn-lt"/>
              </a:rPr>
              <a:t> capacitor polarization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394DA-FBF8-B25D-7A87-A14BB231A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76" y="1066800"/>
            <a:ext cx="4680000" cy="4017324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1289ABA-E8BC-6076-DC86-B0B539664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03" y="4988547"/>
            <a:ext cx="3436047" cy="161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Drive </a:t>
            </a:r>
            <a:r>
              <a:rPr lang="en-US" b="1" kern="0" dirty="0">
                <a:latin typeface="+mn-lt"/>
              </a:rPr>
              <a:t>inner</a:t>
            </a:r>
            <a:r>
              <a:rPr lang="en-US" kern="0" dirty="0">
                <a:latin typeface="+mn-lt"/>
              </a:rPr>
              <a:t> capacitor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Measure displacement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Measure </a:t>
            </a:r>
            <a:r>
              <a:rPr lang="en-US" b="1" kern="0" dirty="0">
                <a:latin typeface="+mn-lt"/>
              </a:rPr>
              <a:t>inner</a:t>
            </a:r>
            <a:r>
              <a:rPr lang="en-US" kern="0" dirty="0">
                <a:latin typeface="+mn-lt"/>
              </a:rPr>
              <a:t> capacitor polarization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99E9D7-0457-5ABB-AF6E-39F05AD1C4DB}"/>
              </a:ext>
            </a:extLst>
          </p:cNvPr>
          <p:cNvGrpSpPr/>
          <p:nvPr/>
        </p:nvGrpSpPr>
        <p:grpSpPr>
          <a:xfrm>
            <a:off x="4968854" y="4269690"/>
            <a:ext cx="1128092" cy="887977"/>
            <a:chOff x="1126646" y="5391634"/>
            <a:chExt cx="1128092" cy="88797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98DC064-3BC1-FDCB-D63E-02ED07ADFA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36265" y="6157023"/>
              <a:ext cx="51847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E79412D-547F-2C8A-8816-020D77BB64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36265" y="5847027"/>
              <a:ext cx="51847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BF7E70-A9BF-D7DC-8915-B8B41FAD68BB}"/>
                </a:ext>
              </a:extLst>
            </p:cNvPr>
            <p:cNvGrpSpPr/>
            <p:nvPr/>
          </p:nvGrpSpPr>
          <p:grpSpPr>
            <a:xfrm>
              <a:off x="1126646" y="5391634"/>
              <a:ext cx="803968" cy="887977"/>
              <a:chOff x="1123453" y="5391634"/>
              <a:chExt cx="884950" cy="88797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5C233B-82BA-B150-AB32-8DA517134433}"/>
                  </a:ext>
                </a:extLst>
              </p:cNvPr>
              <p:cNvSpPr txBox="1"/>
              <p:nvPr/>
            </p:nvSpPr>
            <p:spPr>
              <a:xfrm>
                <a:off x="1123453" y="5391634"/>
                <a:ext cx="884950" cy="887977"/>
              </a:xfrm>
              <a:prstGeom prst="rect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Tester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EC30CB-57B6-AEF8-517D-0826C4BED563}"/>
                  </a:ext>
                </a:extLst>
              </p:cNvPr>
              <p:cNvSpPr txBox="1"/>
              <p:nvPr/>
            </p:nvSpPr>
            <p:spPr>
              <a:xfrm>
                <a:off x="1158329" y="5709115"/>
                <a:ext cx="6543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DRIVE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859F35-5D89-CA13-96F4-E8EC0A536443}"/>
                  </a:ext>
                </a:extLst>
              </p:cNvPr>
              <p:cNvSpPr txBox="1"/>
              <p:nvPr/>
            </p:nvSpPr>
            <p:spPr>
              <a:xfrm>
                <a:off x="1158329" y="6002612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RETURN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852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660" y="1025473"/>
            <a:ext cx="6391091" cy="542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E68F46-8C9C-E30D-33D2-024163BE44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25"/>
          <a:stretch/>
        </p:blipFill>
        <p:spPr>
          <a:xfrm rot="16200000">
            <a:off x="-2464654" y="2974188"/>
            <a:ext cx="6166797" cy="79057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BBCFE5-85D3-3EC8-794F-805ABC7F412E}"/>
              </a:ext>
            </a:extLst>
          </p:cNvPr>
          <p:cNvCxnSpPr>
            <a:cxnSpLocks/>
          </p:cNvCxnSpPr>
          <p:nvPr/>
        </p:nvCxnSpPr>
        <p:spPr bwMode="auto">
          <a:xfrm flipH="1">
            <a:off x="710105" y="4790453"/>
            <a:ext cx="51847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03C4A0E-C260-0E9C-C1EB-04E1E1B2B333}"/>
              </a:ext>
            </a:extLst>
          </p:cNvPr>
          <p:cNvCxnSpPr>
            <a:cxnSpLocks/>
          </p:cNvCxnSpPr>
          <p:nvPr/>
        </p:nvCxnSpPr>
        <p:spPr bwMode="auto">
          <a:xfrm flipH="1">
            <a:off x="710105" y="4480457"/>
            <a:ext cx="51847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4239A4-129C-59F1-70D7-9C2E40B46DF7}"/>
              </a:ext>
            </a:extLst>
          </p:cNvPr>
          <p:cNvCxnSpPr>
            <a:cxnSpLocks/>
          </p:cNvCxnSpPr>
          <p:nvPr/>
        </p:nvCxnSpPr>
        <p:spPr bwMode="auto">
          <a:xfrm flipH="1">
            <a:off x="710105" y="6172201"/>
            <a:ext cx="51847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4BBFD28-0FC5-8361-C541-2924F812A93D}"/>
              </a:ext>
            </a:extLst>
          </p:cNvPr>
          <p:cNvCxnSpPr>
            <a:cxnSpLocks/>
          </p:cNvCxnSpPr>
          <p:nvPr/>
        </p:nvCxnSpPr>
        <p:spPr bwMode="auto">
          <a:xfrm flipH="1">
            <a:off x="710105" y="5862205"/>
            <a:ext cx="51847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A904711-CC6F-54A1-AE29-7C031060B7A3}"/>
              </a:ext>
            </a:extLst>
          </p:cNvPr>
          <p:cNvGrpSpPr/>
          <p:nvPr/>
        </p:nvGrpSpPr>
        <p:grpSpPr>
          <a:xfrm>
            <a:off x="1161691" y="3576604"/>
            <a:ext cx="1293816" cy="2769989"/>
            <a:chOff x="1161691" y="3576604"/>
            <a:chExt cx="1293816" cy="276998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9E8F50F-E6A9-5315-2B86-FA39245EA2C4}"/>
                </a:ext>
              </a:extLst>
            </p:cNvPr>
            <p:cNvGrpSpPr/>
            <p:nvPr/>
          </p:nvGrpSpPr>
          <p:grpSpPr>
            <a:xfrm>
              <a:off x="1188916" y="3576604"/>
              <a:ext cx="1266591" cy="2769989"/>
              <a:chOff x="1188916" y="3576604"/>
              <a:chExt cx="1266591" cy="276998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DD0DB8-8CAF-A0FD-9DB1-7BF6375A04F0}"/>
                  </a:ext>
                </a:extLst>
              </p:cNvPr>
              <p:cNvSpPr txBox="1"/>
              <p:nvPr/>
            </p:nvSpPr>
            <p:spPr>
              <a:xfrm>
                <a:off x="1207732" y="3576604"/>
                <a:ext cx="1247775" cy="2769989"/>
              </a:xfrm>
              <a:prstGeom prst="rect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Tester</a:t>
                </a:r>
              </a:p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  <a:p>
                <a:endParaRPr lang="en-US" sz="1200" dirty="0">
                  <a:solidFill>
                    <a:schemeClr val="bg1"/>
                  </a:solidFill>
                </a:endParaRPr>
              </a:p>
              <a:p>
                <a:endParaRPr lang="en-US" sz="1200" dirty="0">
                  <a:solidFill>
                    <a:schemeClr val="bg1"/>
                  </a:solidFill>
                </a:endParaRPr>
              </a:p>
              <a:p>
                <a:endParaRPr lang="en-US" sz="1200" dirty="0">
                  <a:solidFill>
                    <a:schemeClr val="bg1"/>
                  </a:solidFill>
                </a:endParaRPr>
              </a:p>
              <a:p>
                <a:endParaRPr lang="en-US" sz="1200" dirty="0">
                  <a:solidFill>
                    <a:schemeClr val="bg1"/>
                  </a:solidFill>
                </a:endParaRPr>
              </a:p>
              <a:p>
                <a:endParaRPr lang="en-US" sz="1200" dirty="0">
                  <a:solidFill>
                    <a:schemeClr val="bg1"/>
                  </a:solidFill>
                </a:endParaRPr>
              </a:p>
              <a:p>
                <a:endParaRPr lang="en-US" sz="1200" dirty="0">
                  <a:solidFill>
                    <a:schemeClr val="bg1"/>
                  </a:solidFill>
                </a:endParaRPr>
              </a:p>
              <a:p>
                <a:endParaRPr lang="en-US" sz="1200" dirty="0">
                  <a:solidFill>
                    <a:schemeClr val="bg1"/>
                  </a:solidFill>
                </a:endParaRPr>
              </a:p>
              <a:p>
                <a:endParaRPr lang="en-US" sz="1200" dirty="0">
                  <a:solidFill>
                    <a:schemeClr val="bg1"/>
                  </a:solidFill>
                </a:endParaRPr>
              </a:p>
              <a:p>
                <a:endParaRPr lang="en-US" sz="1200" dirty="0">
                  <a:solidFill>
                    <a:schemeClr val="bg1"/>
                  </a:solidFill>
                </a:endParaRPr>
              </a:p>
              <a:p>
                <a:endParaRPr lang="en-US" sz="1200" dirty="0">
                  <a:solidFill>
                    <a:schemeClr val="bg1"/>
                  </a:solidFill>
                </a:endParaRPr>
              </a:p>
              <a:p>
                <a:endParaRPr lang="en-US" sz="1200" dirty="0">
                  <a:solidFill>
                    <a:schemeClr val="bg1"/>
                  </a:solidFill>
                </a:endParaRPr>
              </a:p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EF9589-81C2-1C74-FCE6-F2E642E0504E}"/>
                  </a:ext>
                </a:extLst>
              </p:cNvPr>
              <p:cNvSpPr txBox="1"/>
              <p:nvPr/>
            </p:nvSpPr>
            <p:spPr>
              <a:xfrm>
                <a:off x="1221107" y="5703814"/>
                <a:ext cx="6543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DRIVE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5C75F7-A48B-C0B0-F845-4589BEBF7D24}"/>
                  </a:ext>
                </a:extLst>
              </p:cNvPr>
              <p:cNvSpPr txBox="1"/>
              <p:nvPr/>
            </p:nvSpPr>
            <p:spPr>
              <a:xfrm>
                <a:off x="1188916" y="4358456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RETURN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7E86167-FBA5-08BC-2B61-0E41291178A2}"/>
                </a:ext>
              </a:extLst>
            </p:cNvPr>
            <p:cNvSpPr txBox="1"/>
            <p:nvPr/>
          </p:nvSpPr>
          <p:spPr>
            <a:xfrm>
              <a:off x="1191735" y="4665840"/>
              <a:ext cx="8402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GROUND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A933A38-3006-E8FA-1545-C306963C6905}"/>
                </a:ext>
              </a:extLst>
            </p:cNvPr>
            <p:cNvSpPr txBox="1"/>
            <p:nvPr/>
          </p:nvSpPr>
          <p:spPr>
            <a:xfrm>
              <a:off x="1161691" y="6025203"/>
              <a:ext cx="8402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GROUND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D4DADAD-621D-2F72-F05A-FDCB876AE65F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Measure Dual </a:t>
            </a:r>
            <a:r>
              <a:rPr lang="en-US" sz="4400" i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4400" kern="0" baseline="-250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31</a:t>
            </a:r>
            <a:endParaRPr lang="en-US" sz="4400" kern="0" baseline="-2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A690E0E7-C2F4-BAC3-0106-02A950F9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033" y="1036432"/>
            <a:ext cx="4046627" cy="240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Drive </a:t>
            </a:r>
            <a:r>
              <a:rPr lang="en-US" b="1" kern="0" dirty="0">
                <a:latin typeface="+mn-lt"/>
              </a:rPr>
              <a:t>outer</a:t>
            </a:r>
            <a:r>
              <a:rPr lang="en-US" kern="0" dirty="0">
                <a:latin typeface="+mn-lt"/>
              </a:rPr>
              <a:t> capacitor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Measure displacement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Measure </a:t>
            </a:r>
            <a:r>
              <a:rPr lang="en-US" b="1" kern="0" dirty="0">
                <a:latin typeface="+mn-lt"/>
              </a:rPr>
              <a:t>inner</a:t>
            </a:r>
            <a:r>
              <a:rPr lang="en-US" kern="0" dirty="0">
                <a:latin typeface="+mn-lt"/>
              </a:rPr>
              <a:t> capacitor polarization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Slow, 0.5 Hz (2s) or less</a:t>
            </a:r>
          </a:p>
          <a:p>
            <a:pPr marL="173038" lvl="1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Ground opposing electrodes</a:t>
            </a:r>
          </a:p>
          <a:p>
            <a:pPr marL="514350" lvl="1" indent="-51435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kern="0" dirty="0"/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22C41658-8C76-B93D-22B9-F5583F0DD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549" y="3622545"/>
            <a:ext cx="2559112" cy="240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ts val="0"/>
              </a:spcBef>
              <a:defRPr/>
            </a:pPr>
            <a:r>
              <a:rPr lang="en-US" kern="0" dirty="0"/>
              <a:t>Converse </a:t>
            </a:r>
            <a:r>
              <a:rPr lang="en-US" i="1" kern="0" dirty="0"/>
              <a:t>e</a:t>
            </a:r>
            <a:r>
              <a:rPr lang="en-US" kern="0" baseline="-25000" dirty="0"/>
              <a:t>31</a:t>
            </a:r>
          </a:p>
          <a:p>
            <a:pPr marL="0" lvl="1">
              <a:spcBef>
                <a:spcPts val="0"/>
              </a:spcBef>
              <a:defRPr/>
            </a:pPr>
            <a:r>
              <a:rPr lang="en-US" kern="0" dirty="0"/>
              <a:t>	-14.4 C/m</a:t>
            </a:r>
            <a:r>
              <a:rPr lang="en-US" kern="0" baseline="30000" dirty="0"/>
              <a:t>2</a:t>
            </a:r>
          </a:p>
          <a:p>
            <a:pPr marL="0" lvl="1">
              <a:spcBef>
                <a:spcPts val="0"/>
              </a:spcBef>
              <a:defRPr/>
            </a:pPr>
            <a:r>
              <a:rPr lang="en-US" kern="0" dirty="0"/>
              <a:t>Direct </a:t>
            </a:r>
            <a:r>
              <a:rPr lang="en-US" i="1" kern="0" dirty="0"/>
              <a:t>e</a:t>
            </a:r>
            <a:r>
              <a:rPr lang="en-US" kern="0" baseline="-25000" dirty="0"/>
              <a:t>31</a:t>
            </a:r>
          </a:p>
          <a:p>
            <a:pPr marL="0" lvl="1">
              <a:spcBef>
                <a:spcPts val="0"/>
              </a:spcBef>
              <a:defRPr/>
            </a:pPr>
            <a:r>
              <a:rPr lang="en-US" kern="0" dirty="0"/>
              <a:t>	-11.9 C/m</a:t>
            </a:r>
            <a:r>
              <a:rPr lang="en-US" kern="0" baseline="30000" dirty="0"/>
              <a:t>2</a:t>
            </a:r>
          </a:p>
          <a:p>
            <a:pPr marL="0" lvl="1">
              <a:spcBef>
                <a:spcPts val="0"/>
              </a:spcBef>
              <a:defRPr/>
            </a:pPr>
            <a:r>
              <a:rPr lang="en-US" kern="0" dirty="0"/>
              <a:t>Shapes match</a:t>
            </a:r>
          </a:p>
        </p:txBody>
      </p:sp>
    </p:spTree>
    <p:extLst>
      <p:ext uri="{BB962C8B-B14F-4D97-AF65-F5344CB8AC3E}">
        <p14:creationId xmlns:p14="http://schemas.microsoft.com/office/powerpoint/2010/main" val="295623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D16AF26-056A-2683-E30D-685D315F1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22" y="1008296"/>
            <a:ext cx="574292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Invert sense polarization and plot over displacement</a:t>
            </a:r>
          </a:p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+mn-lt"/>
            </a:endParaRPr>
          </a:p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Sense polarization is linearly proportional to the surface strain, which is linearly proportional to stress, which is linearly proportional to the displacement</a:t>
            </a:r>
          </a:p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+mn-lt"/>
            </a:endParaRPr>
          </a:p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</a:rPr>
              <a:t>Quantify by plotting sense polarization versus displacement.</a:t>
            </a:r>
            <a:r>
              <a:rPr lang="en-US" sz="2400" i="1" kern="0" dirty="0"/>
              <a:t>  </a:t>
            </a:r>
          </a:p>
          <a:p>
            <a:pPr marL="173038" lvl="1" indent="-1730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3333CC"/>
              </a:solidFill>
              <a:latin typeface="+mn-lt"/>
            </a:endParaRPr>
          </a:p>
          <a:p>
            <a:pPr marL="514350" lvl="1" indent="-514350"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0833C5-D86F-2E83-4FEF-F79A5D08B94D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Normalize and Overlay Results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9CCDF9-4623-CE70-AC75-2B3BB225B689}"/>
              </a:ext>
            </a:extLst>
          </p:cNvPr>
          <p:cNvGrpSpPr/>
          <p:nvPr/>
        </p:nvGrpSpPr>
        <p:grpSpPr>
          <a:xfrm>
            <a:off x="208244" y="1066800"/>
            <a:ext cx="5915677" cy="4945678"/>
            <a:chOff x="990600" y="2550608"/>
            <a:chExt cx="4696478" cy="392639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545D7D7-4367-812F-ACEA-FC30545C3111}"/>
                </a:ext>
              </a:extLst>
            </p:cNvPr>
            <p:cNvGrpSpPr/>
            <p:nvPr/>
          </p:nvGrpSpPr>
          <p:grpSpPr>
            <a:xfrm>
              <a:off x="990600" y="2550608"/>
              <a:ext cx="4696478" cy="3926392"/>
              <a:chOff x="990600" y="2550608"/>
              <a:chExt cx="4696478" cy="392639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0000000-0008-0000-0400-000003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90600" y="2550608"/>
                <a:ext cx="4696478" cy="3926392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BBBACC6-81C0-7C79-7270-EA0410BD7333}"/>
                  </a:ext>
                </a:extLst>
              </p:cNvPr>
              <p:cNvGrpSpPr/>
              <p:nvPr/>
            </p:nvGrpSpPr>
            <p:grpSpPr>
              <a:xfrm>
                <a:off x="1295400" y="2865586"/>
                <a:ext cx="2438400" cy="477054"/>
                <a:chOff x="1295400" y="2865586"/>
                <a:chExt cx="2438400" cy="477054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AE21264-C7DF-1368-1777-C65B24EDC0BC}"/>
                    </a:ext>
                  </a:extLst>
                </p:cNvPr>
                <p:cNvSpPr txBox="1"/>
                <p:nvPr/>
              </p:nvSpPr>
              <p:spPr>
                <a:xfrm>
                  <a:off x="1295400" y="2865586"/>
                  <a:ext cx="2438400" cy="4770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en-US" sz="1000" dirty="0"/>
                    <a:t>Normalized Direct </a:t>
                  </a:r>
                  <a:r>
                    <a:rPr lang="en-US" sz="1000" b="1" i="1" dirty="0"/>
                    <a:t>e</a:t>
                  </a:r>
                  <a:r>
                    <a:rPr lang="en-US" sz="1000" b="1" i="1" baseline="-25000" dirty="0"/>
                    <a:t>31</a:t>
                  </a:r>
                  <a:r>
                    <a:rPr lang="en-US" sz="1000" dirty="0"/>
                    <a:t> Charge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US" sz="1000" dirty="0"/>
                    <a:t>Normalized Displacement Loop</a:t>
                  </a:r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084ABFA-8D00-2E17-A356-A0ACD97DD1FC}"/>
                    </a:ext>
                  </a:extLst>
                </p:cNvPr>
                <p:cNvCxnSpPr/>
                <p:nvPr/>
              </p:nvCxnSpPr>
              <p:spPr bwMode="auto">
                <a:xfrm>
                  <a:off x="1371600" y="2895600"/>
                  <a:ext cx="762000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3333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DDA283E-8D10-C294-AC7C-691F50E2B16F}"/>
                    </a:ext>
                  </a:extLst>
                </p:cNvPr>
                <p:cNvCxnSpPr/>
                <p:nvPr/>
              </p:nvCxnSpPr>
              <p:spPr bwMode="auto">
                <a:xfrm>
                  <a:off x="1371600" y="3124200"/>
                  <a:ext cx="762000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7BC7F58-5D10-2D3A-D4B5-31B47256C89F}"/>
                </a:ext>
              </a:extLst>
            </p:cNvPr>
            <p:cNvGrpSpPr/>
            <p:nvPr/>
          </p:nvGrpSpPr>
          <p:grpSpPr>
            <a:xfrm>
              <a:off x="2514600" y="3609350"/>
              <a:ext cx="1905000" cy="415386"/>
              <a:chOff x="2514600" y="3609350"/>
              <a:chExt cx="1905000" cy="415386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DE6234-96F4-EADF-B372-EA235D0A7DCE}"/>
                  </a:ext>
                </a:extLst>
              </p:cNvPr>
              <p:cNvSpPr txBox="1"/>
              <p:nvPr/>
            </p:nvSpPr>
            <p:spPr>
              <a:xfrm>
                <a:off x="2514600" y="3609350"/>
                <a:ext cx="1905000" cy="41538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025525" algn="r"/>
                  </a:tabLst>
                </a:pPr>
                <a:r>
                  <a:rPr lang="en-US" sz="1400" dirty="0"/>
                  <a:t>	Sense Polarization:</a:t>
                </a:r>
              </a:p>
              <a:p>
                <a:pPr>
                  <a:tabLst>
                    <a:tab pos="1025525" algn="r"/>
                  </a:tabLst>
                </a:pPr>
                <a:r>
                  <a:rPr lang="en-US" sz="1400" dirty="0"/>
                  <a:t>	Displacement:</a:t>
                </a: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41F8868-87DD-40F6-0852-7D56CDD583D1}"/>
                  </a:ext>
                </a:extLst>
              </p:cNvPr>
              <p:cNvCxnSpPr/>
              <p:nvPr/>
            </p:nvCxnSpPr>
            <p:spPr bwMode="auto">
              <a:xfrm>
                <a:off x="3733800" y="3779520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DC37A5D-EDD9-57A5-A0FE-2D1CE04CC1C3}"/>
                  </a:ext>
                </a:extLst>
              </p:cNvPr>
              <p:cNvCxnSpPr/>
              <p:nvPr/>
            </p:nvCxnSpPr>
            <p:spPr bwMode="auto">
              <a:xfrm>
                <a:off x="3733800" y="3992880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2612824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diant slide deck 20220427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diant slide deck 20220427" id="{9E779050-19AB-46FC-A505-A8C9FD367B30}" vid="{84EC4F38-3074-45DA-8201-5C07A914363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21701</TotalTime>
  <Words>1370</Words>
  <Application>Microsoft Office PowerPoint</Application>
  <PresentationFormat>Widescreen</PresentationFormat>
  <Paragraphs>332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 Math</vt:lpstr>
      <vt:lpstr>Century</vt:lpstr>
      <vt:lpstr>Tahoma</vt:lpstr>
      <vt:lpstr>Times New Roman</vt:lpstr>
      <vt:lpstr>Wingdings</vt:lpstr>
      <vt:lpstr>Custom Design</vt:lpstr>
      <vt:lpstr>Radiant slide deck 20220427</vt:lpstr>
      <vt:lpstr>Dual e31: Direct and Converse e31 Measurement for a Single Thin Film Sample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Radiant Technologies,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IWATMD - Dual E31</dc:title>
  <dc:creator>Joe Evans</dc:creator>
  <cp:lastModifiedBy>Sean Smith</cp:lastModifiedBy>
  <cp:revision>1664</cp:revision>
  <cp:lastPrinted>2008-01-30T23:41:29Z</cp:lastPrinted>
  <dcterms:created xsi:type="dcterms:W3CDTF">2000-11-26T21:32:07Z</dcterms:created>
  <dcterms:modified xsi:type="dcterms:W3CDTF">2024-09-13T18:00:01Z</dcterms:modified>
</cp:coreProperties>
</file>